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7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-72" y="-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3496E-354B-4C4D-8788-F13126CA0284}" type="datetimeFigureOut">
              <a:rPr lang="es-ES" smtClean="0"/>
              <a:pPr/>
              <a:t>07/03/2018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D46B6-BFE7-4401-8237-BC570DBF4D88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986303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3496E-354B-4C4D-8788-F13126CA0284}" type="datetimeFigureOut">
              <a:rPr lang="es-ES" smtClean="0"/>
              <a:pPr/>
              <a:t>07/03/2018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D46B6-BFE7-4401-8237-BC570DBF4D88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929423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3496E-354B-4C4D-8788-F13126CA0284}" type="datetimeFigureOut">
              <a:rPr lang="es-ES" smtClean="0"/>
              <a:pPr/>
              <a:t>07/03/2018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D46B6-BFE7-4401-8237-BC570DBF4D88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330880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3496E-354B-4C4D-8788-F13126CA0284}" type="datetimeFigureOut">
              <a:rPr lang="es-ES" smtClean="0"/>
              <a:pPr/>
              <a:t>07/03/2018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D46B6-BFE7-4401-8237-BC570DBF4D88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478704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3496E-354B-4C4D-8788-F13126CA0284}" type="datetimeFigureOut">
              <a:rPr lang="es-ES" smtClean="0"/>
              <a:pPr/>
              <a:t>07/03/2018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D46B6-BFE7-4401-8237-BC570DBF4D88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71248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3496E-354B-4C4D-8788-F13126CA0284}" type="datetimeFigureOut">
              <a:rPr lang="es-ES" smtClean="0"/>
              <a:pPr/>
              <a:t>07/03/2018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D46B6-BFE7-4401-8237-BC570DBF4D88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405286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3496E-354B-4C4D-8788-F13126CA0284}" type="datetimeFigureOut">
              <a:rPr lang="es-ES" smtClean="0"/>
              <a:pPr/>
              <a:t>07/03/2018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D46B6-BFE7-4401-8237-BC570DBF4D88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115951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3496E-354B-4C4D-8788-F13126CA0284}" type="datetimeFigureOut">
              <a:rPr lang="es-ES" smtClean="0"/>
              <a:pPr/>
              <a:t>07/03/2018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D46B6-BFE7-4401-8237-BC570DBF4D88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550449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3496E-354B-4C4D-8788-F13126CA0284}" type="datetimeFigureOut">
              <a:rPr lang="es-ES" smtClean="0"/>
              <a:pPr/>
              <a:t>07/03/2018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D46B6-BFE7-4401-8237-BC570DBF4D88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177736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3496E-354B-4C4D-8788-F13126CA0284}" type="datetimeFigureOut">
              <a:rPr lang="es-ES" smtClean="0"/>
              <a:pPr/>
              <a:t>07/03/2018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D46B6-BFE7-4401-8237-BC570DBF4D88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641315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3496E-354B-4C4D-8788-F13126CA0284}" type="datetimeFigureOut">
              <a:rPr lang="es-ES" smtClean="0"/>
              <a:pPr/>
              <a:t>07/03/2018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D46B6-BFE7-4401-8237-BC570DBF4D88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84666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3496E-354B-4C4D-8788-F13126CA0284}" type="datetimeFigureOut">
              <a:rPr lang="es-ES" smtClean="0"/>
              <a:pPr/>
              <a:t>07/03/2018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D46B6-BFE7-4401-8237-BC570DBF4D88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61146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7553" y="590497"/>
            <a:ext cx="6497076" cy="2200000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3090041" y="3689131"/>
            <a:ext cx="9946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b="1" dirty="0" smtClean="0">
                <a:solidFill>
                  <a:srgbClr val="7030A0"/>
                </a:solidFill>
                <a:latin typeface="Century Gothic" panose="020B0502020202020204" pitchFamily="34" charset="0"/>
              </a:rPr>
              <a:t>Algo nuevo está brotando</a:t>
            </a:r>
            <a:endParaRPr lang="es-ES" sz="5400" b="1" dirty="0">
              <a:solidFill>
                <a:srgbClr val="7030A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135116" y="5486400"/>
            <a:ext cx="84503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b="1" dirty="0" err="1" smtClean="0">
                <a:solidFill>
                  <a:srgbClr val="00B050"/>
                </a:solidFill>
                <a:latin typeface="Century Gothic" panose="020B0502020202020204" pitchFamily="34" charset="0"/>
              </a:rPr>
              <a:t>Zerbait</a:t>
            </a:r>
            <a:r>
              <a:rPr lang="es-ES" sz="5400" b="1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 </a:t>
            </a:r>
            <a:r>
              <a:rPr lang="es-ES" sz="5400" b="1" dirty="0" err="1" smtClean="0">
                <a:solidFill>
                  <a:srgbClr val="00B050"/>
                </a:solidFill>
                <a:latin typeface="Century Gothic" panose="020B0502020202020204" pitchFamily="34" charset="0"/>
              </a:rPr>
              <a:t>ernetzen</a:t>
            </a:r>
            <a:r>
              <a:rPr lang="es-ES" sz="5400" b="1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 </a:t>
            </a:r>
            <a:r>
              <a:rPr lang="es-ES" sz="5400" b="1" dirty="0" err="1" smtClean="0">
                <a:solidFill>
                  <a:srgbClr val="00B050"/>
                </a:solidFill>
                <a:latin typeface="Century Gothic" panose="020B0502020202020204" pitchFamily="34" charset="0"/>
              </a:rPr>
              <a:t>ari</a:t>
            </a:r>
            <a:r>
              <a:rPr lang="es-ES" sz="5400" b="1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 da </a:t>
            </a:r>
            <a:endParaRPr lang="es-ES" sz="5400" b="1" dirty="0">
              <a:solidFill>
                <a:srgbClr val="00B05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9916510" y="590497"/>
            <a:ext cx="202651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>
                <a:solidFill>
                  <a:srgbClr val="002060"/>
                </a:solidFill>
              </a:rPr>
              <a:t>      2018</a:t>
            </a:r>
          </a:p>
          <a:p>
            <a:r>
              <a:rPr lang="es-ES" sz="2800" dirty="0" err="1" smtClean="0">
                <a:solidFill>
                  <a:srgbClr val="002060"/>
                </a:solidFill>
              </a:rPr>
              <a:t>Martxoak</a:t>
            </a:r>
            <a:r>
              <a:rPr lang="es-ES" sz="2800" dirty="0" smtClean="0">
                <a:solidFill>
                  <a:srgbClr val="002060"/>
                </a:solidFill>
              </a:rPr>
              <a:t> 18</a:t>
            </a:r>
            <a:endParaRPr lang="es-E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366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0524" y="133811"/>
            <a:ext cx="10184523" cy="5785945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898634" y="5927834"/>
            <a:ext cx="10342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002060"/>
                </a:solidFill>
              </a:rPr>
              <a:t>¡Qué bien se lo pasaba, cuando en las noches de luna, familiares y amigos danzaban todos a una!</a:t>
            </a:r>
          </a:p>
          <a:p>
            <a:r>
              <a:rPr lang="es-ES" dirty="0" smtClean="0">
                <a:solidFill>
                  <a:srgbClr val="002060"/>
                </a:solidFill>
              </a:rPr>
              <a:t>La noche entera pasaban, en varios coros cantando, bajo el son del tan-tan, todas y todos unidos bailando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66324" y="5126298"/>
            <a:ext cx="1548979" cy="112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5890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7553" y="590497"/>
            <a:ext cx="6497076" cy="2200000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3090041" y="3689131"/>
            <a:ext cx="9946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b="1" dirty="0" smtClean="0">
                <a:solidFill>
                  <a:srgbClr val="7030A0"/>
                </a:solidFill>
                <a:latin typeface="Century Gothic" panose="020B0502020202020204" pitchFamily="34" charset="0"/>
              </a:rPr>
              <a:t>   </a:t>
            </a:r>
            <a:r>
              <a:rPr lang="es-ES" sz="5400" b="1" dirty="0" err="1" smtClean="0">
                <a:solidFill>
                  <a:srgbClr val="7030A0"/>
                </a:solidFill>
                <a:latin typeface="Century Gothic" panose="020B0502020202020204" pitchFamily="34" charset="0"/>
              </a:rPr>
              <a:t>Zerbait</a:t>
            </a:r>
            <a:r>
              <a:rPr lang="es-ES" sz="5400" b="1" dirty="0" smtClean="0">
                <a:solidFill>
                  <a:srgbClr val="7030A0"/>
                </a:solidFill>
                <a:latin typeface="Century Gothic" panose="020B0502020202020204" pitchFamily="34" charset="0"/>
              </a:rPr>
              <a:t> </a:t>
            </a:r>
            <a:r>
              <a:rPr lang="es-ES" sz="5400" b="1" dirty="0" err="1" smtClean="0">
                <a:solidFill>
                  <a:srgbClr val="7030A0"/>
                </a:solidFill>
                <a:latin typeface="Century Gothic" panose="020B0502020202020204" pitchFamily="34" charset="0"/>
              </a:rPr>
              <a:t>ernetzen</a:t>
            </a:r>
            <a:r>
              <a:rPr lang="es-ES" sz="5400" b="1" dirty="0" smtClean="0">
                <a:solidFill>
                  <a:srgbClr val="7030A0"/>
                </a:solidFill>
                <a:latin typeface="Century Gothic" panose="020B0502020202020204" pitchFamily="34" charset="0"/>
              </a:rPr>
              <a:t> </a:t>
            </a:r>
            <a:r>
              <a:rPr lang="es-ES" sz="5400" b="1" dirty="0" err="1" smtClean="0">
                <a:solidFill>
                  <a:srgbClr val="7030A0"/>
                </a:solidFill>
                <a:latin typeface="Century Gothic" panose="020B0502020202020204" pitchFamily="34" charset="0"/>
              </a:rPr>
              <a:t>ari</a:t>
            </a:r>
            <a:r>
              <a:rPr lang="es-ES" sz="5400" b="1" dirty="0" smtClean="0">
                <a:solidFill>
                  <a:srgbClr val="7030A0"/>
                </a:solidFill>
                <a:latin typeface="Century Gothic" panose="020B0502020202020204" pitchFamily="34" charset="0"/>
              </a:rPr>
              <a:t> da</a:t>
            </a:r>
            <a:endParaRPr lang="es-ES" sz="5400" b="1" dirty="0">
              <a:solidFill>
                <a:srgbClr val="7030A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135116" y="5486400"/>
            <a:ext cx="9758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b="1" dirty="0" smtClean="0">
                <a:solidFill>
                  <a:srgbClr val="00B050"/>
                </a:solidFill>
                <a:latin typeface="Century Gothic" panose="020B0502020202020204" pitchFamily="34" charset="0"/>
              </a:rPr>
              <a:t>Algo nuevo está brotando</a:t>
            </a:r>
            <a:endParaRPr lang="es-ES" sz="5400" b="1" dirty="0">
              <a:solidFill>
                <a:srgbClr val="00B050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9916510" y="590497"/>
            <a:ext cx="202651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>
                <a:solidFill>
                  <a:srgbClr val="002060"/>
                </a:solidFill>
              </a:rPr>
              <a:t>      2018</a:t>
            </a:r>
          </a:p>
          <a:p>
            <a:r>
              <a:rPr lang="es-ES" sz="2800" dirty="0" err="1" smtClean="0">
                <a:solidFill>
                  <a:srgbClr val="002060"/>
                </a:solidFill>
              </a:rPr>
              <a:t>Martxoak</a:t>
            </a:r>
            <a:r>
              <a:rPr lang="es-ES" sz="2800" dirty="0" smtClean="0">
                <a:solidFill>
                  <a:srgbClr val="002060"/>
                </a:solidFill>
              </a:rPr>
              <a:t> 18</a:t>
            </a:r>
            <a:endParaRPr lang="es-E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684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289931"/>
            <a:ext cx="9693010" cy="5990897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3200400" y="2601310"/>
            <a:ext cx="496613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/>
              <a:t>   </a:t>
            </a:r>
            <a:r>
              <a:rPr lang="es-ES" sz="8800" b="1" dirty="0" smtClean="0">
                <a:solidFill>
                  <a:srgbClr val="7030A0"/>
                </a:solidFill>
              </a:rPr>
              <a:t>MUXIMA</a:t>
            </a:r>
            <a:endParaRPr lang="es-ES" sz="8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73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0524" y="133812"/>
            <a:ext cx="9948042" cy="5454869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583324" y="5644056"/>
            <a:ext cx="104052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002060"/>
                </a:solidFill>
              </a:rPr>
              <a:t>        </a:t>
            </a:r>
            <a:r>
              <a:rPr lang="es-ES" dirty="0" err="1" smtClean="0">
                <a:solidFill>
                  <a:srgbClr val="002060"/>
                </a:solidFill>
              </a:rPr>
              <a:t>Oilarren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kantuaz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Muximak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begiak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ireki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zituen</a:t>
            </a:r>
            <a:r>
              <a:rPr lang="es-ES" dirty="0">
                <a:solidFill>
                  <a:srgbClr val="002060"/>
                </a:solidFill>
              </a:rPr>
              <a:t> </a:t>
            </a:r>
            <a:r>
              <a:rPr lang="es-ES" dirty="0" smtClean="0">
                <a:solidFill>
                  <a:srgbClr val="002060"/>
                </a:solidFill>
              </a:rPr>
              <a:t>eta </a:t>
            </a:r>
            <a:r>
              <a:rPr lang="es-ES" dirty="0" err="1" smtClean="0">
                <a:solidFill>
                  <a:srgbClr val="002060"/>
                </a:solidFill>
              </a:rPr>
              <a:t>eguzkiaren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ferekaz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jauzi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batez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jeiki</a:t>
            </a:r>
            <a:r>
              <a:rPr lang="es-ES" dirty="0" smtClean="0">
                <a:solidFill>
                  <a:srgbClr val="002060"/>
                </a:solidFill>
              </a:rPr>
              <a:t> zen.</a:t>
            </a:r>
          </a:p>
          <a:p>
            <a:r>
              <a:rPr lang="es-ES" dirty="0" smtClean="0">
                <a:solidFill>
                  <a:srgbClr val="002060"/>
                </a:solidFill>
              </a:rPr>
              <a:t>        </a:t>
            </a:r>
            <a:r>
              <a:rPr lang="es-ES" dirty="0" err="1" smtClean="0">
                <a:solidFill>
                  <a:srgbClr val="002060"/>
                </a:solidFill>
              </a:rPr>
              <a:t>Amak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atarian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sua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piztuta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zeukan</a:t>
            </a:r>
            <a:r>
              <a:rPr lang="es-ES" dirty="0" smtClean="0">
                <a:solidFill>
                  <a:srgbClr val="002060"/>
                </a:solidFill>
              </a:rPr>
              <a:t>, eta </a:t>
            </a:r>
            <a:r>
              <a:rPr lang="es-ES" dirty="0" err="1" smtClean="0">
                <a:solidFill>
                  <a:srgbClr val="002060"/>
                </a:solidFill>
              </a:rPr>
              <a:t>zaparrian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kolpeka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egunero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bazkaria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prestatzen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ari</a:t>
            </a:r>
            <a:r>
              <a:rPr lang="es-ES" dirty="0" smtClean="0">
                <a:solidFill>
                  <a:srgbClr val="002060"/>
                </a:solidFill>
              </a:rPr>
              <a:t> zen.</a:t>
            </a:r>
            <a:endParaRPr lang="es-ES" dirty="0">
              <a:solidFill>
                <a:srgbClr val="00206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14076" y="5588849"/>
            <a:ext cx="1548979" cy="112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2879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0166" y="173421"/>
            <a:ext cx="9995337" cy="5754413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930166" y="5927834"/>
            <a:ext cx="9727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>
                <a:solidFill>
                  <a:srgbClr val="002060"/>
                </a:solidFill>
              </a:rPr>
              <a:t>Muximak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kalabaza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hartu</a:t>
            </a:r>
            <a:r>
              <a:rPr lang="es-ES" dirty="0" smtClean="0">
                <a:solidFill>
                  <a:srgbClr val="002060"/>
                </a:solidFill>
              </a:rPr>
              <a:t> eta </a:t>
            </a:r>
            <a:r>
              <a:rPr lang="es-ES" dirty="0" err="1" smtClean="0">
                <a:solidFill>
                  <a:srgbClr val="002060"/>
                </a:solidFill>
              </a:rPr>
              <a:t>buru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gainean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jarri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zuen</a:t>
            </a:r>
            <a:r>
              <a:rPr lang="es-ES" dirty="0" smtClean="0">
                <a:solidFill>
                  <a:srgbClr val="002060"/>
                </a:solidFill>
              </a:rPr>
              <a:t>. </a:t>
            </a:r>
            <a:r>
              <a:rPr lang="es-ES" dirty="0" err="1" smtClean="0">
                <a:solidFill>
                  <a:srgbClr val="002060"/>
                </a:solidFill>
              </a:rPr>
              <a:t>Lagunak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ikustean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alaitu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egin</a:t>
            </a:r>
            <a:r>
              <a:rPr lang="es-ES" dirty="0" smtClean="0">
                <a:solidFill>
                  <a:srgbClr val="002060"/>
                </a:solidFill>
              </a:rPr>
              <a:t> zen.</a:t>
            </a:r>
          </a:p>
          <a:p>
            <a:r>
              <a:rPr lang="es-ES" dirty="0" err="1" smtClean="0">
                <a:solidFill>
                  <a:srgbClr val="002060"/>
                </a:solidFill>
              </a:rPr>
              <a:t>Nagusiak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haitzur</a:t>
            </a:r>
            <a:r>
              <a:rPr lang="es-ES" dirty="0" smtClean="0">
                <a:solidFill>
                  <a:srgbClr val="002060"/>
                </a:solidFill>
              </a:rPr>
              <a:t> eta </a:t>
            </a:r>
            <a:r>
              <a:rPr lang="es-ES" dirty="0" err="1" smtClean="0">
                <a:solidFill>
                  <a:srgbClr val="002060"/>
                </a:solidFill>
              </a:rPr>
              <a:t>aihotzez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lanean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ari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ziren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bitartean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bera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ur</a:t>
            </a:r>
            <a:r>
              <a:rPr lang="es-ES" dirty="0" smtClean="0">
                <a:solidFill>
                  <a:srgbClr val="002060"/>
                </a:solidFill>
              </a:rPr>
              <a:t> eta </a:t>
            </a:r>
            <a:r>
              <a:rPr lang="es-ES" dirty="0" err="1" smtClean="0">
                <a:solidFill>
                  <a:srgbClr val="002060"/>
                </a:solidFill>
              </a:rPr>
              <a:t>egur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bila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zihoan</a:t>
            </a:r>
            <a:r>
              <a:rPr lang="es-ES" dirty="0" smtClean="0">
                <a:solidFill>
                  <a:srgbClr val="002060"/>
                </a:solidFill>
              </a:rPr>
              <a:t>.</a:t>
            </a:r>
            <a:endParaRPr lang="es-ES" dirty="0">
              <a:solidFill>
                <a:srgbClr val="00206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75008" y="5449464"/>
            <a:ext cx="1548979" cy="112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2914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24303" y="211264"/>
            <a:ext cx="9601200" cy="555353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324303" y="5959366"/>
            <a:ext cx="9727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>
                <a:solidFill>
                  <a:srgbClr val="002060"/>
                </a:solidFill>
              </a:rPr>
              <a:t>Ezin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zuen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beti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eskolara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joan</a:t>
            </a:r>
            <a:r>
              <a:rPr lang="es-ES" dirty="0" smtClean="0">
                <a:solidFill>
                  <a:srgbClr val="002060"/>
                </a:solidFill>
              </a:rPr>
              <a:t>, </a:t>
            </a:r>
            <a:r>
              <a:rPr lang="es-ES" dirty="0" err="1" smtClean="0">
                <a:solidFill>
                  <a:srgbClr val="002060"/>
                </a:solidFill>
              </a:rPr>
              <a:t>hainbat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eginbehar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zeuzkalako</a:t>
            </a:r>
            <a:r>
              <a:rPr lang="es-ES" dirty="0" smtClean="0">
                <a:solidFill>
                  <a:srgbClr val="002060"/>
                </a:solidFill>
              </a:rPr>
              <a:t>. </a:t>
            </a:r>
            <a:r>
              <a:rPr lang="es-ES" dirty="0" err="1" smtClean="0">
                <a:solidFill>
                  <a:srgbClr val="002060"/>
                </a:solidFill>
              </a:rPr>
              <a:t>Eurite-sasoian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ibaia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urez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gainezka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zetorren</a:t>
            </a:r>
            <a:endParaRPr lang="es-ES" dirty="0" smtClean="0">
              <a:solidFill>
                <a:srgbClr val="002060"/>
              </a:solidFill>
            </a:endParaRPr>
          </a:p>
          <a:p>
            <a:r>
              <a:rPr lang="es-ES" dirty="0" smtClean="0">
                <a:solidFill>
                  <a:srgbClr val="002060"/>
                </a:solidFill>
              </a:rPr>
              <a:t>eta </a:t>
            </a:r>
            <a:r>
              <a:rPr lang="es-ES" dirty="0" err="1" smtClean="0">
                <a:solidFill>
                  <a:srgbClr val="002060"/>
                </a:solidFill>
              </a:rPr>
              <a:t>enbor</a:t>
            </a:r>
            <a:r>
              <a:rPr lang="es-ES" dirty="0" smtClean="0">
                <a:solidFill>
                  <a:srgbClr val="002060"/>
                </a:solidFill>
              </a:rPr>
              <a:t> batean </a:t>
            </a:r>
            <a:r>
              <a:rPr lang="es-ES" dirty="0" err="1" smtClean="0">
                <a:solidFill>
                  <a:srgbClr val="002060"/>
                </a:solidFill>
              </a:rPr>
              <a:t>kiribildutako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suge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batez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gogoratu</a:t>
            </a:r>
            <a:r>
              <a:rPr lang="es-ES" dirty="0" smtClean="0">
                <a:solidFill>
                  <a:srgbClr val="002060"/>
                </a:solidFill>
              </a:rPr>
              <a:t> zen.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53834" y="4834665"/>
            <a:ext cx="1548979" cy="112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2131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1338" y="148426"/>
            <a:ext cx="10294883" cy="5675586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851338" y="5801710"/>
            <a:ext cx="9701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>
                <a:solidFill>
                  <a:srgbClr val="002060"/>
                </a:solidFill>
              </a:rPr>
              <a:t>Ibai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bazterrean</a:t>
            </a:r>
            <a:r>
              <a:rPr lang="es-ES" dirty="0" smtClean="0">
                <a:solidFill>
                  <a:srgbClr val="002060"/>
                </a:solidFill>
              </a:rPr>
              <a:t>, </a:t>
            </a:r>
            <a:r>
              <a:rPr lang="es-ES" dirty="0" err="1" smtClean="0">
                <a:solidFill>
                  <a:srgbClr val="002060"/>
                </a:solidFill>
              </a:rPr>
              <a:t>zebra</a:t>
            </a:r>
            <a:r>
              <a:rPr lang="es-ES" dirty="0" smtClean="0">
                <a:solidFill>
                  <a:srgbClr val="002060"/>
                </a:solidFill>
              </a:rPr>
              <a:t>,  antílope eta </a:t>
            </a:r>
            <a:r>
              <a:rPr lang="es-ES" dirty="0" err="1" smtClean="0">
                <a:solidFill>
                  <a:srgbClr val="002060"/>
                </a:solidFill>
              </a:rPr>
              <a:t>lehoien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lorratzak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zeuden</a:t>
            </a:r>
            <a:r>
              <a:rPr lang="es-ES" dirty="0" smtClean="0">
                <a:solidFill>
                  <a:srgbClr val="002060"/>
                </a:solidFill>
              </a:rPr>
              <a:t>;  </a:t>
            </a:r>
            <a:r>
              <a:rPr lang="es-ES" dirty="0" err="1" smtClean="0">
                <a:solidFill>
                  <a:srgbClr val="002060"/>
                </a:solidFill>
              </a:rPr>
              <a:t>gainera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saiak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haratustelak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jaten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ikusi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zituen</a:t>
            </a:r>
            <a:r>
              <a:rPr lang="es-ES" dirty="0" smtClean="0">
                <a:solidFill>
                  <a:srgbClr val="002060"/>
                </a:solidFill>
              </a:rPr>
              <a:t>. </a:t>
            </a:r>
            <a:r>
              <a:rPr lang="es-ES" dirty="0" err="1" smtClean="0">
                <a:solidFill>
                  <a:srgbClr val="002060"/>
                </a:solidFill>
              </a:rPr>
              <a:t>Kalabaza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urez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goraino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bete</a:t>
            </a:r>
            <a:r>
              <a:rPr lang="es-ES" dirty="0" smtClean="0">
                <a:solidFill>
                  <a:srgbClr val="002060"/>
                </a:solidFill>
              </a:rPr>
              <a:t> eta </a:t>
            </a:r>
            <a:r>
              <a:rPr lang="es-ES" dirty="0" err="1" smtClean="0">
                <a:solidFill>
                  <a:srgbClr val="002060"/>
                </a:solidFill>
              </a:rPr>
              <a:t>irribartsu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etxera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itzuli</a:t>
            </a:r>
            <a:r>
              <a:rPr lang="es-ES" dirty="0" smtClean="0">
                <a:solidFill>
                  <a:srgbClr val="002060"/>
                </a:solidFill>
              </a:rPr>
              <a:t> zen.</a:t>
            </a:r>
            <a:endParaRPr lang="es-ES" dirty="0">
              <a:solidFill>
                <a:srgbClr val="00206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71730" y="5562524"/>
            <a:ext cx="1548979" cy="112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5775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1326" y="111510"/>
            <a:ext cx="10382096" cy="5841862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930166" y="5990897"/>
            <a:ext cx="106032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>
                <a:solidFill>
                  <a:srgbClr val="002060"/>
                </a:solidFill>
              </a:rPr>
              <a:t>Etxerako</a:t>
            </a:r>
            <a:r>
              <a:rPr lang="es-ES" dirty="0">
                <a:solidFill>
                  <a:srgbClr val="002060"/>
                </a:solidFill>
              </a:rPr>
              <a:t> </a:t>
            </a:r>
            <a:r>
              <a:rPr lang="es-ES" dirty="0" err="1">
                <a:solidFill>
                  <a:srgbClr val="002060"/>
                </a:solidFill>
              </a:rPr>
              <a:t>bidean</a:t>
            </a:r>
            <a:r>
              <a:rPr lang="es-ES" dirty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gizaki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zuri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>
                <a:solidFill>
                  <a:srgbClr val="002060"/>
                </a:solidFill>
              </a:rPr>
              <a:t>batzuk</a:t>
            </a:r>
            <a:r>
              <a:rPr lang="es-ES" dirty="0">
                <a:solidFill>
                  <a:srgbClr val="002060"/>
                </a:solidFill>
              </a:rPr>
              <a:t> </a:t>
            </a:r>
            <a:r>
              <a:rPr lang="es-ES" dirty="0" err="1">
                <a:solidFill>
                  <a:srgbClr val="002060"/>
                </a:solidFill>
              </a:rPr>
              <a:t>ikusi</a:t>
            </a:r>
            <a:r>
              <a:rPr lang="es-ES" dirty="0">
                <a:solidFill>
                  <a:srgbClr val="002060"/>
                </a:solidFill>
              </a:rPr>
              <a:t> </a:t>
            </a:r>
            <a:r>
              <a:rPr lang="es-ES" dirty="0" err="1">
                <a:solidFill>
                  <a:srgbClr val="002060"/>
                </a:solidFill>
              </a:rPr>
              <a:t>zituen</a:t>
            </a:r>
            <a:r>
              <a:rPr lang="es-ES" dirty="0">
                <a:solidFill>
                  <a:srgbClr val="002060"/>
                </a:solidFill>
              </a:rPr>
              <a:t>; mina </a:t>
            </a:r>
            <a:r>
              <a:rPr lang="es-ES" dirty="0" err="1">
                <a:solidFill>
                  <a:srgbClr val="002060"/>
                </a:solidFill>
              </a:rPr>
              <a:t>salerosketa</a:t>
            </a:r>
            <a:r>
              <a:rPr lang="es-ES" dirty="0">
                <a:solidFill>
                  <a:srgbClr val="002060"/>
                </a:solidFill>
              </a:rPr>
              <a:t> eta </a:t>
            </a:r>
            <a:r>
              <a:rPr lang="es-ES" dirty="0" err="1">
                <a:solidFill>
                  <a:srgbClr val="002060"/>
                </a:solidFill>
              </a:rPr>
              <a:t>banketxeetako</a:t>
            </a:r>
            <a:r>
              <a:rPr lang="es-ES" dirty="0">
                <a:solidFill>
                  <a:srgbClr val="002060"/>
                </a:solidFill>
              </a:rPr>
              <a:t> </a:t>
            </a:r>
            <a:r>
              <a:rPr lang="es-ES" dirty="0" err="1">
                <a:solidFill>
                  <a:srgbClr val="002060"/>
                </a:solidFill>
              </a:rPr>
              <a:t>buruzagiak</a:t>
            </a:r>
            <a:r>
              <a:rPr lang="es-ES" dirty="0">
                <a:solidFill>
                  <a:srgbClr val="002060"/>
                </a:solidFill>
              </a:rPr>
              <a:t> </a:t>
            </a:r>
            <a:r>
              <a:rPr lang="es-ES" dirty="0" err="1">
                <a:solidFill>
                  <a:srgbClr val="002060"/>
                </a:solidFill>
              </a:rPr>
              <a:t>zirela</a:t>
            </a:r>
            <a:r>
              <a:rPr lang="es-ES" dirty="0">
                <a:solidFill>
                  <a:srgbClr val="002060"/>
                </a:solidFill>
              </a:rPr>
              <a:t> </a:t>
            </a:r>
            <a:r>
              <a:rPr lang="es-ES" dirty="0" err="1">
                <a:solidFill>
                  <a:srgbClr val="002060"/>
                </a:solidFill>
              </a:rPr>
              <a:t>esaten</a:t>
            </a:r>
            <a:r>
              <a:rPr lang="es-ES" dirty="0">
                <a:solidFill>
                  <a:srgbClr val="002060"/>
                </a:solidFill>
              </a:rPr>
              <a:t> </a:t>
            </a:r>
            <a:r>
              <a:rPr lang="es-ES" dirty="0" err="1">
                <a:solidFill>
                  <a:srgbClr val="002060"/>
                </a:solidFill>
              </a:rPr>
              <a:t>zuten</a:t>
            </a:r>
            <a:r>
              <a:rPr lang="es-ES" dirty="0">
                <a:solidFill>
                  <a:srgbClr val="002060"/>
                </a:solidFill>
              </a:rPr>
              <a:t>.  </a:t>
            </a:r>
            <a:r>
              <a:rPr lang="es-ES" dirty="0" err="1">
                <a:solidFill>
                  <a:srgbClr val="002060"/>
                </a:solidFill>
              </a:rPr>
              <a:t>Europara</a:t>
            </a:r>
            <a:r>
              <a:rPr lang="es-ES" dirty="0">
                <a:solidFill>
                  <a:srgbClr val="002060"/>
                </a:solidFill>
              </a:rPr>
              <a:t> </a:t>
            </a:r>
            <a:r>
              <a:rPr lang="es-ES" dirty="0" err="1">
                <a:solidFill>
                  <a:srgbClr val="002060"/>
                </a:solidFill>
              </a:rPr>
              <a:t>joana</a:t>
            </a:r>
            <a:r>
              <a:rPr lang="es-ES" dirty="0">
                <a:solidFill>
                  <a:srgbClr val="002060"/>
                </a:solidFill>
              </a:rPr>
              <a:t> </a:t>
            </a:r>
            <a:r>
              <a:rPr lang="es-ES" dirty="0" smtClean="0">
                <a:solidFill>
                  <a:srgbClr val="002060"/>
                </a:solidFill>
              </a:rPr>
              <a:t> zen </a:t>
            </a:r>
            <a:r>
              <a:rPr lang="es-ES" dirty="0" err="1">
                <a:solidFill>
                  <a:srgbClr val="002060"/>
                </a:solidFill>
              </a:rPr>
              <a:t>bere</a:t>
            </a:r>
            <a:r>
              <a:rPr lang="es-ES" dirty="0">
                <a:solidFill>
                  <a:srgbClr val="002060"/>
                </a:solidFill>
              </a:rPr>
              <a:t> osaba </a:t>
            </a:r>
            <a:r>
              <a:rPr lang="es-ES" dirty="0" err="1">
                <a:solidFill>
                  <a:srgbClr val="002060"/>
                </a:solidFill>
              </a:rPr>
              <a:t>batez</a:t>
            </a:r>
            <a:r>
              <a:rPr lang="es-ES" dirty="0">
                <a:solidFill>
                  <a:srgbClr val="002060"/>
                </a:solidFill>
              </a:rPr>
              <a:t> </a:t>
            </a:r>
            <a:r>
              <a:rPr lang="es-ES" dirty="0" err="1">
                <a:solidFill>
                  <a:srgbClr val="002060"/>
                </a:solidFill>
              </a:rPr>
              <a:t>gogoratu</a:t>
            </a:r>
            <a:r>
              <a:rPr lang="es-ES" dirty="0">
                <a:solidFill>
                  <a:srgbClr val="002060"/>
                </a:solidFill>
              </a:rPr>
              <a:t> zen. </a:t>
            </a:r>
            <a:r>
              <a:rPr lang="es-ES" dirty="0" err="1">
                <a:solidFill>
                  <a:srgbClr val="002060"/>
                </a:solidFill>
              </a:rPr>
              <a:t>Harek</a:t>
            </a:r>
            <a:r>
              <a:rPr lang="es-ES" dirty="0">
                <a:solidFill>
                  <a:srgbClr val="002060"/>
                </a:solidFill>
              </a:rPr>
              <a:t> </a:t>
            </a:r>
            <a:r>
              <a:rPr lang="es-ES" dirty="0" err="1">
                <a:solidFill>
                  <a:srgbClr val="002060"/>
                </a:solidFill>
              </a:rPr>
              <a:t>bidalitako</a:t>
            </a:r>
            <a:r>
              <a:rPr lang="es-ES" dirty="0">
                <a:solidFill>
                  <a:srgbClr val="002060"/>
                </a:solidFill>
              </a:rPr>
              <a:t> </a:t>
            </a:r>
            <a:r>
              <a:rPr lang="es-ES" dirty="0" err="1">
                <a:solidFill>
                  <a:srgbClr val="002060"/>
                </a:solidFill>
              </a:rPr>
              <a:t>argazkian</a:t>
            </a:r>
            <a:r>
              <a:rPr lang="es-ES" dirty="0">
                <a:solidFill>
                  <a:srgbClr val="002060"/>
                </a:solidFill>
              </a:rPr>
              <a:t> </a:t>
            </a:r>
            <a:r>
              <a:rPr lang="es-ES" dirty="0" err="1">
                <a:solidFill>
                  <a:srgbClr val="002060"/>
                </a:solidFill>
              </a:rPr>
              <a:t>kotxe</a:t>
            </a:r>
            <a:r>
              <a:rPr lang="es-ES" dirty="0">
                <a:solidFill>
                  <a:srgbClr val="002060"/>
                </a:solidFill>
              </a:rPr>
              <a:t> </a:t>
            </a:r>
            <a:r>
              <a:rPr lang="es-ES" dirty="0" err="1">
                <a:solidFill>
                  <a:srgbClr val="002060"/>
                </a:solidFill>
              </a:rPr>
              <a:t>batekin</a:t>
            </a:r>
            <a:r>
              <a:rPr lang="es-ES" dirty="0">
                <a:solidFill>
                  <a:srgbClr val="002060"/>
                </a:solidFill>
              </a:rPr>
              <a:t> </a:t>
            </a:r>
            <a:r>
              <a:rPr lang="es-ES" dirty="0" err="1">
                <a:solidFill>
                  <a:srgbClr val="002060"/>
                </a:solidFill>
              </a:rPr>
              <a:t>ageri</a:t>
            </a:r>
            <a:r>
              <a:rPr lang="es-ES" dirty="0">
                <a:solidFill>
                  <a:srgbClr val="002060"/>
                </a:solidFill>
              </a:rPr>
              <a:t> zen, eta a </a:t>
            </a:r>
            <a:r>
              <a:rPr lang="es-ES" dirty="0" err="1">
                <a:solidFill>
                  <a:srgbClr val="002060"/>
                </a:solidFill>
              </a:rPr>
              <a:t>zernolako</a:t>
            </a:r>
            <a:r>
              <a:rPr lang="es-ES" dirty="0">
                <a:solidFill>
                  <a:srgbClr val="002060"/>
                </a:solidFill>
              </a:rPr>
              <a:t> </a:t>
            </a:r>
            <a:r>
              <a:rPr lang="es-ES" dirty="0" err="1">
                <a:solidFill>
                  <a:srgbClr val="002060"/>
                </a:solidFill>
              </a:rPr>
              <a:t>jantziekin</a:t>
            </a:r>
            <a:r>
              <a:rPr lang="es-ES" dirty="0">
                <a:solidFill>
                  <a:srgbClr val="002060"/>
                </a:solidFill>
              </a:rPr>
              <a:t>!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12266" y="4761765"/>
            <a:ext cx="1548979" cy="112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600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3586" y="225515"/>
            <a:ext cx="9891516" cy="5803449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1103586" y="6006662"/>
            <a:ext cx="10310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>
                <a:solidFill>
                  <a:srgbClr val="002060"/>
                </a:solidFill>
              </a:rPr>
              <a:t>Muximak</a:t>
            </a:r>
            <a:r>
              <a:rPr lang="es-ES" dirty="0" smtClean="0">
                <a:solidFill>
                  <a:srgbClr val="002060"/>
                </a:solidFill>
              </a:rPr>
              <a:t> tresna </a:t>
            </a:r>
            <a:r>
              <a:rPr lang="es-ES" dirty="0" err="1" smtClean="0">
                <a:solidFill>
                  <a:srgbClr val="002060"/>
                </a:solidFill>
              </a:rPr>
              <a:t>miresgarri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bat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eskatu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nahi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zion</a:t>
            </a:r>
            <a:r>
              <a:rPr lang="es-ES" dirty="0" smtClean="0">
                <a:solidFill>
                  <a:srgbClr val="002060"/>
                </a:solidFill>
              </a:rPr>
              <a:t>. Tresna </a:t>
            </a:r>
            <a:r>
              <a:rPr lang="es-ES" dirty="0" err="1" smtClean="0">
                <a:solidFill>
                  <a:srgbClr val="002060"/>
                </a:solidFill>
              </a:rPr>
              <a:t>hori</a:t>
            </a:r>
            <a:r>
              <a:rPr lang="es-ES" dirty="0" smtClean="0">
                <a:solidFill>
                  <a:srgbClr val="002060"/>
                </a:solidFill>
              </a:rPr>
              <a:t>  </a:t>
            </a:r>
            <a:r>
              <a:rPr lang="es-ES" dirty="0" err="1" smtClean="0">
                <a:solidFill>
                  <a:srgbClr val="002060"/>
                </a:solidFill>
              </a:rPr>
              <a:t>biratu</a:t>
            </a:r>
            <a:r>
              <a:rPr lang="es-ES" dirty="0" smtClean="0">
                <a:solidFill>
                  <a:srgbClr val="002060"/>
                </a:solidFill>
              </a:rPr>
              <a:t> eta </a:t>
            </a:r>
            <a:r>
              <a:rPr lang="es-ES" dirty="0" err="1" smtClean="0">
                <a:solidFill>
                  <a:srgbClr val="002060"/>
                </a:solidFill>
              </a:rPr>
              <a:t>ura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ateratzen</a:t>
            </a:r>
            <a:r>
              <a:rPr lang="es-ES" dirty="0" smtClean="0">
                <a:solidFill>
                  <a:srgbClr val="002060"/>
                </a:solidFill>
              </a:rPr>
              <a:t> zen. </a:t>
            </a:r>
            <a:r>
              <a:rPr lang="es-ES" dirty="0" err="1" smtClean="0">
                <a:solidFill>
                  <a:srgbClr val="002060"/>
                </a:solidFill>
              </a:rPr>
              <a:t>Etxera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heldu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zenean</a:t>
            </a:r>
            <a:r>
              <a:rPr lang="es-ES" dirty="0" smtClean="0">
                <a:solidFill>
                  <a:srgbClr val="002060"/>
                </a:solidFill>
              </a:rPr>
              <a:t>, </a:t>
            </a:r>
            <a:r>
              <a:rPr lang="es-ES" dirty="0" err="1" smtClean="0">
                <a:solidFill>
                  <a:srgbClr val="002060"/>
                </a:solidFill>
              </a:rPr>
              <a:t>amak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katilu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bete</a:t>
            </a:r>
            <a:r>
              <a:rPr lang="es-ES" dirty="0" smtClean="0">
                <a:solidFill>
                  <a:srgbClr val="002060"/>
                </a:solidFill>
              </a:rPr>
              <a:t> arto </a:t>
            </a:r>
            <a:r>
              <a:rPr lang="es-ES" dirty="0" err="1" smtClean="0">
                <a:solidFill>
                  <a:srgbClr val="002060"/>
                </a:solidFill>
              </a:rPr>
              <a:t>xehetu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eman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zion</a:t>
            </a:r>
            <a:r>
              <a:rPr lang="es-ES" dirty="0" smtClean="0">
                <a:solidFill>
                  <a:srgbClr val="002060"/>
                </a:solidFill>
              </a:rPr>
              <a:t>, eta </a:t>
            </a:r>
            <a:r>
              <a:rPr lang="es-ES" dirty="0" err="1" smtClean="0">
                <a:solidFill>
                  <a:srgbClr val="002060"/>
                </a:solidFill>
              </a:rPr>
              <a:t>laztanez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ilea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orraztuz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trentzak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egin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zizkion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44991" y="4881961"/>
            <a:ext cx="1548979" cy="112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021856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3352" y="0"/>
            <a:ext cx="10250523" cy="5849007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895697" y="6022428"/>
            <a:ext cx="87543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 smtClean="0">
                <a:solidFill>
                  <a:srgbClr val="002060"/>
                </a:solidFill>
              </a:rPr>
              <a:t>Sabanarantz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joan</a:t>
            </a:r>
            <a:r>
              <a:rPr lang="es-ES" dirty="0" smtClean="0">
                <a:solidFill>
                  <a:srgbClr val="002060"/>
                </a:solidFill>
              </a:rPr>
              <a:t> zen </a:t>
            </a:r>
            <a:r>
              <a:rPr lang="es-ES" dirty="0" err="1" smtClean="0">
                <a:solidFill>
                  <a:srgbClr val="002060"/>
                </a:solidFill>
              </a:rPr>
              <a:t>lagunen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bila</a:t>
            </a:r>
            <a:r>
              <a:rPr lang="es-ES" dirty="0" smtClean="0">
                <a:solidFill>
                  <a:srgbClr val="002060"/>
                </a:solidFill>
              </a:rPr>
              <a:t> eta </a:t>
            </a:r>
            <a:r>
              <a:rPr lang="es-ES" dirty="0" err="1" smtClean="0">
                <a:solidFill>
                  <a:srgbClr val="002060"/>
                </a:solidFill>
              </a:rPr>
              <a:t>beraiekin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jolasteko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panpina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eraman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zuen</a:t>
            </a:r>
            <a:r>
              <a:rPr lang="es-ES" dirty="0" smtClean="0">
                <a:solidFill>
                  <a:srgbClr val="002060"/>
                </a:solidFill>
              </a:rPr>
              <a:t>.</a:t>
            </a:r>
          </a:p>
          <a:p>
            <a:r>
              <a:rPr lang="es-ES" dirty="0" err="1" smtClean="0">
                <a:solidFill>
                  <a:srgbClr val="002060"/>
                </a:solidFill>
              </a:rPr>
              <a:t>Lepoan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lotuta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haur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txiki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bat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zeraman</a:t>
            </a:r>
            <a:r>
              <a:rPr lang="es-ES" dirty="0" smtClean="0">
                <a:solidFill>
                  <a:srgbClr val="002060"/>
                </a:solidFill>
              </a:rPr>
              <a:t>, “ </a:t>
            </a:r>
            <a:r>
              <a:rPr lang="es-ES" dirty="0" err="1" smtClean="0">
                <a:solidFill>
                  <a:srgbClr val="002060"/>
                </a:solidFill>
              </a:rPr>
              <a:t>ez</a:t>
            </a:r>
            <a:r>
              <a:rPr lang="es-ES" dirty="0" smtClean="0">
                <a:solidFill>
                  <a:srgbClr val="002060"/>
                </a:solidFill>
              </a:rPr>
              <a:t> du </a:t>
            </a:r>
            <a:r>
              <a:rPr lang="es-ES" dirty="0" err="1" smtClean="0">
                <a:solidFill>
                  <a:srgbClr val="002060"/>
                </a:solidFill>
              </a:rPr>
              <a:t>pisatzen</a:t>
            </a:r>
            <a:r>
              <a:rPr lang="es-ES" dirty="0" smtClean="0">
                <a:solidFill>
                  <a:srgbClr val="002060"/>
                </a:solidFill>
              </a:rPr>
              <a:t>, </a:t>
            </a:r>
            <a:r>
              <a:rPr lang="es-ES" dirty="0" err="1" smtClean="0">
                <a:solidFill>
                  <a:srgbClr val="002060"/>
                </a:solidFill>
              </a:rPr>
              <a:t>nere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neba</a:t>
            </a:r>
            <a:r>
              <a:rPr lang="es-ES" dirty="0" smtClean="0">
                <a:solidFill>
                  <a:srgbClr val="002060"/>
                </a:solidFill>
              </a:rPr>
              <a:t> da” </a:t>
            </a:r>
            <a:r>
              <a:rPr lang="es-ES" dirty="0" err="1" smtClean="0">
                <a:solidFill>
                  <a:srgbClr val="002060"/>
                </a:solidFill>
              </a:rPr>
              <a:t>esaten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zuen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irribarrez</a:t>
            </a:r>
            <a:r>
              <a:rPr lang="es-ES" dirty="0" smtClean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86182" y="5544058"/>
            <a:ext cx="1548979" cy="112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72267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42852" y="681783"/>
            <a:ext cx="9693010" cy="565636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3468414" y="2601310"/>
            <a:ext cx="51237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/>
              <a:t> </a:t>
            </a:r>
            <a:r>
              <a:rPr lang="es-ES" sz="8800" b="1" dirty="0" smtClean="0">
                <a:solidFill>
                  <a:srgbClr val="7030A0"/>
                </a:solidFill>
                <a:latin typeface="Century Gothic" panose="020B0502020202020204" pitchFamily="34" charset="0"/>
              </a:rPr>
              <a:t>MUXIMA</a:t>
            </a:r>
            <a:endParaRPr lang="es-ES" sz="8800" b="1" dirty="0">
              <a:solidFill>
                <a:srgbClr val="7030A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825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0382" y="141889"/>
            <a:ext cx="10184523" cy="5785945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040524" y="5927834"/>
            <a:ext cx="10200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>
                <a:solidFill>
                  <a:srgbClr val="002060"/>
                </a:solidFill>
              </a:rPr>
              <a:t>Ilargi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beteko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gauetan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familiakoekin</a:t>
            </a:r>
            <a:r>
              <a:rPr lang="es-ES" dirty="0" smtClean="0">
                <a:solidFill>
                  <a:srgbClr val="002060"/>
                </a:solidFill>
              </a:rPr>
              <a:t> eta </a:t>
            </a:r>
            <a:r>
              <a:rPr lang="es-ES" dirty="0" err="1" smtClean="0">
                <a:solidFill>
                  <a:srgbClr val="002060"/>
                </a:solidFill>
              </a:rPr>
              <a:t>lagunekin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jaia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zuen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dantzan</a:t>
            </a:r>
            <a:r>
              <a:rPr lang="es-ES" dirty="0" smtClean="0">
                <a:solidFill>
                  <a:srgbClr val="002060"/>
                </a:solidFill>
              </a:rPr>
              <a:t>.</a:t>
            </a:r>
          </a:p>
          <a:p>
            <a:r>
              <a:rPr lang="es-ES" dirty="0" err="1" smtClean="0">
                <a:solidFill>
                  <a:srgbClr val="002060"/>
                </a:solidFill>
              </a:rPr>
              <a:t>Gau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osoa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iragaten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zuten</a:t>
            </a:r>
            <a:r>
              <a:rPr lang="es-ES" dirty="0" smtClean="0">
                <a:solidFill>
                  <a:srgbClr val="002060"/>
                </a:solidFill>
              </a:rPr>
              <a:t> </a:t>
            </a:r>
            <a:r>
              <a:rPr lang="es-ES" dirty="0" err="1" smtClean="0">
                <a:solidFill>
                  <a:srgbClr val="002060"/>
                </a:solidFill>
              </a:rPr>
              <a:t>abesten</a:t>
            </a:r>
            <a:r>
              <a:rPr lang="es-ES" dirty="0" smtClean="0">
                <a:solidFill>
                  <a:srgbClr val="002060"/>
                </a:solidFill>
              </a:rPr>
              <a:t>, tan-tana </a:t>
            </a:r>
            <a:r>
              <a:rPr lang="es-ES" dirty="0" err="1" smtClean="0">
                <a:solidFill>
                  <a:srgbClr val="002060"/>
                </a:solidFill>
              </a:rPr>
              <a:t>jotzen</a:t>
            </a:r>
            <a:r>
              <a:rPr lang="es-ES" dirty="0" smtClean="0">
                <a:solidFill>
                  <a:srgbClr val="002060"/>
                </a:solidFill>
              </a:rPr>
              <a:t> eta </a:t>
            </a:r>
            <a:r>
              <a:rPr lang="es-ES" dirty="0" err="1" smtClean="0">
                <a:solidFill>
                  <a:srgbClr val="002060"/>
                </a:solidFill>
              </a:rPr>
              <a:t>guztiok</a:t>
            </a:r>
            <a:r>
              <a:rPr lang="es-ES" dirty="0" smtClean="0">
                <a:solidFill>
                  <a:srgbClr val="002060"/>
                </a:solidFill>
              </a:rPr>
              <a:t> batera </a:t>
            </a:r>
            <a:r>
              <a:rPr lang="es-ES" dirty="0" err="1" smtClean="0">
                <a:solidFill>
                  <a:srgbClr val="002060"/>
                </a:solidFill>
              </a:rPr>
              <a:t>dantzan</a:t>
            </a:r>
            <a:r>
              <a:rPr lang="es-ES" dirty="0" smtClean="0">
                <a:solidFill>
                  <a:srgbClr val="002060"/>
                </a:solidFill>
              </a:rPr>
              <a:t>.</a:t>
            </a:r>
            <a:endParaRPr lang="es-ES" dirty="0">
              <a:solidFill>
                <a:srgbClr val="00206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70416" y="5449464"/>
            <a:ext cx="1548979" cy="112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44237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0523" y="189187"/>
            <a:ext cx="9948042" cy="5454869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583324" y="5644056"/>
            <a:ext cx="104052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002060"/>
                </a:solidFill>
              </a:rPr>
              <a:t>        Cantaron los gallos, </a:t>
            </a:r>
            <a:r>
              <a:rPr lang="es-ES" dirty="0" err="1" smtClean="0">
                <a:solidFill>
                  <a:srgbClr val="002060"/>
                </a:solidFill>
              </a:rPr>
              <a:t>Muxima</a:t>
            </a:r>
            <a:r>
              <a:rPr lang="es-ES" dirty="0" smtClean="0">
                <a:solidFill>
                  <a:srgbClr val="002060"/>
                </a:solidFill>
              </a:rPr>
              <a:t> los ojos abrió, con el sol acariciándole, de un brinco se levantó.</a:t>
            </a:r>
          </a:p>
          <a:p>
            <a:r>
              <a:rPr lang="es-ES" dirty="0" smtClean="0">
                <a:solidFill>
                  <a:srgbClr val="002060"/>
                </a:solidFill>
              </a:rPr>
              <a:t>        Hecho por su mamá, en el patio el fuego ardía, se oía golpear el pilón para la comida del día.</a:t>
            </a:r>
            <a:endParaRPr lang="es-ES" dirty="0">
              <a:solidFill>
                <a:srgbClr val="00206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14076" y="5454869"/>
            <a:ext cx="1548979" cy="112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5167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0166" y="173421"/>
            <a:ext cx="9995337" cy="5754413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930166" y="5927834"/>
            <a:ext cx="9727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>
                <a:solidFill>
                  <a:srgbClr val="002060"/>
                </a:solidFill>
              </a:rPr>
              <a:t>Muxima</a:t>
            </a:r>
            <a:r>
              <a:rPr lang="es-ES" dirty="0" smtClean="0">
                <a:solidFill>
                  <a:srgbClr val="002060"/>
                </a:solidFill>
              </a:rPr>
              <a:t> cogió la calabaza y la cargó en la cabeza, encontró a los amigos  y se le fue la tristeza. Los mayores trabajaban con machetes y azadas, ella a por agua iba y leña cargaba en brazadas.</a:t>
            </a:r>
            <a:endParaRPr lang="es-ES" dirty="0">
              <a:solidFill>
                <a:srgbClr val="00206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94883" y="5617625"/>
            <a:ext cx="1534510" cy="1114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8037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24303" y="122056"/>
            <a:ext cx="9601200" cy="555353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324303" y="5959366"/>
            <a:ext cx="9727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002060"/>
                </a:solidFill>
              </a:rPr>
              <a:t>No siempre podía a la escuela asistir, tenía algunos trabajos que le impedía ir.</a:t>
            </a:r>
          </a:p>
          <a:p>
            <a:r>
              <a:rPr lang="es-ES" dirty="0" smtClean="0">
                <a:solidFill>
                  <a:srgbClr val="002060"/>
                </a:solidFill>
              </a:rPr>
              <a:t>En la estación de lluvias, ¡qué grande venía el río! Se acordó de una </a:t>
            </a:r>
            <a:r>
              <a:rPr lang="es-ES" dirty="0" err="1" smtClean="0">
                <a:solidFill>
                  <a:srgbClr val="002060"/>
                </a:solidFill>
              </a:rPr>
              <a:t>culebrota</a:t>
            </a:r>
            <a:r>
              <a:rPr lang="es-ES" dirty="0" smtClean="0">
                <a:solidFill>
                  <a:srgbClr val="002060"/>
                </a:solidFill>
              </a:rPr>
              <a:t> en un palo hecha un lío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94883" y="5124718"/>
            <a:ext cx="1425115" cy="103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2612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1338" y="126124"/>
            <a:ext cx="10294883" cy="5675586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851338" y="5801710"/>
            <a:ext cx="9701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>
                <a:solidFill>
                  <a:srgbClr val="002060"/>
                </a:solidFill>
              </a:rPr>
              <a:t>En la orilla había huellas de cebra, antílope y león, algún resto se comían los buitres a mogollón.</a:t>
            </a:r>
          </a:p>
          <a:p>
            <a:r>
              <a:rPr lang="es-ES">
                <a:solidFill>
                  <a:srgbClr val="002060"/>
                </a:solidFill>
              </a:rPr>
              <a:t>De agua hasta el borde la calabaza llenó, con una sonrisa en los labios, hacia su casa volvió.</a:t>
            </a:r>
            <a:endParaRPr lang="es-ES" dirty="0">
              <a:solidFill>
                <a:srgbClr val="00206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59429" y="5549462"/>
            <a:ext cx="1393266" cy="1011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7290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1289" y="110360"/>
            <a:ext cx="10366774" cy="583324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977462" y="6053959"/>
            <a:ext cx="10594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002060"/>
                </a:solidFill>
              </a:rPr>
              <a:t>En el camino hacia su aldea, se cruzó con unos blancos, decían que eran jefes de minas, comercios y bancos.</a:t>
            </a:r>
          </a:p>
          <a:p>
            <a:r>
              <a:rPr lang="es-ES" dirty="0" smtClean="0">
                <a:solidFill>
                  <a:srgbClr val="002060"/>
                </a:solidFill>
              </a:rPr>
              <a:t>Se acordó de un tío suyo que había ido a </a:t>
            </a:r>
            <a:r>
              <a:rPr lang="es-ES" dirty="0">
                <a:solidFill>
                  <a:srgbClr val="002060"/>
                </a:solidFill>
              </a:rPr>
              <a:t>E</a:t>
            </a:r>
            <a:r>
              <a:rPr lang="es-ES" dirty="0" smtClean="0">
                <a:solidFill>
                  <a:srgbClr val="002060"/>
                </a:solidFill>
              </a:rPr>
              <a:t>uropa, en la foto aparecía con un coche y ¡vaya ropa!</a:t>
            </a:r>
            <a:endParaRPr lang="es-ES" dirty="0">
              <a:solidFill>
                <a:srgbClr val="002060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08484" y="4818899"/>
            <a:ext cx="1548979" cy="112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8189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3586" y="232640"/>
            <a:ext cx="9727324" cy="5707116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1103586" y="6006662"/>
            <a:ext cx="103106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 smtClean="0">
                <a:solidFill>
                  <a:srgbClr val="002060"/>
                </a:solidFill>
              </a:rPr>
              <a:t>Muxima</a:t>
            </a:r>
            <a:r>
              <a:rPr lang="es-ES" dirty="0" smtClean="0">
                <a:solidFill>
                  <a:srgbClr val="002060"/>
                </a:solidFill>
              </a:rPr>
              <a:t> un aparato maravilloso le quería pedir, se le daba media vuelta y el agua empezaba a salir.</a:t>
            </a:r>
          </a:p>
          <a:p>
            <a:r>
              <a:rPr lang="es-ES" dirty="0" smtClean="0">
                <a:solidFill>
                  <a:srgbClr val="002060"/>
                </a:solidFill>
              </a:rPr>
              <a:t>Cuando llegó a su casa, su mamá el tazón de mijo le dio. Mientras le acariciaba el pelo, con trencitas le peinó</a:t>
            </a:r>
            <a:r>
              <a:rPr lang="es-ES" dirty="0" smtClean="0"/>
              <a:t>.</a:t>
            </a: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99616" y="5144766"/>
            <a:ext cx="1548979" cy="112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2182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3352" y="156114"/>
            <a:ext cx="10250523" cy="5849007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895697" y="6022428"/>
            <a:ext cx="94777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002060"/>
                </a:solidFill>
              </a:rPr>
              <a:t>Camino de la sabana, a sus amigas buscó, para jugar con ellas, la muñeca se llevó. </a:t>
            </a:r>
          </a:p>
          <a:p>
            <a:r>
              <a:rPr lang="es-ES" dirty="0" smtClean="0">
                <a:solidFill>
                  <a:srgbClr val="002060"/>
                </a:solidFill>
              </a:rPr>
              <a:t>Amarrando a la espalda, un niño pequeño llevaba, “No pesa, es mi hermano”, sonriendo declaraba.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73484" y="5544058"/>
            <a:ext cx="1548979" cy="112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9414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620</Words>
  <Application>Microsoft Office PowerPoint</Application>
  <PresentationFormat>Personalizado</PresentationFormat>
  <Paragraphs>38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Mertxe Agirre</dc:creator>
  <cp:lastModifiedBy>Usuario de Windows</cp:lastModifiedBy>
  <cp:revision>28</cp:revision>
  <dcterms:created xsi:type="dcterms:W3CDTF">2017-12-26T10:20:50Z</dcterms:created>
  <dcterms:modified xsi:type="dcterms:W3CDTF">2018-03-07T17:00:37Z</dcterms:modified>
</cp:coreProperties>
</file>