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6" r:id="rId3"/>
    <p:sldId id="276" r:id="rId4"/>
    <p:sldId id="257" r:id="rId5"/>
    <p:sldId id="258" r:id="rId6"/>
    <p:sldId id="261" r:id="rId7"/>
    <p:sldId id="262" r:id="rId8"/>
    <p:sldId id="274" r:id="rId9"/>
    <p:sldId id="277" r:id="rId10"/>
    <p:sldId id="270" r:id="rId11"/>
    <p:sldId id="272" r:id="rId12"/>
    <p:sldId id="266" r:id="rId13"/>
    <p:sldId id="273" r:id="rId14"/>
    <p:sldId id="267" r:id="rId15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08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9F6F5-531E-4A08-B573-2CF82A33E112}" type="datetimeFigureOut">
              <a:rPr lang="es-ES" smtClean="0"/>
              <a:pPr/>
              <a:t>26/09/2017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B218D-036E-4F37-A20F-6964BD0C7B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9F6F5-531E-4A08-B573-2CF82A33E112}" type="datetimeFigureOut">
              <a:rPr lang="es-ES" smtClean="0"/>
              <a:pPr/>
              <a:t>26/09/2017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B218D-036E-4F37-A20F-6964BD0C7B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9F6F5-531E-4A08-B573-2CF82A33E112}" type="datetimeFigureOut">
              <a:rPr lang="es-ES" smtClean="0"/>
              <a:pPr/>
              <a:t>26/09/2017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B218D-036E-4F37-A20F-6964BD0C7B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9F6F5-531E-4A08-B573-2CF82A33E112}" type="datetimeFigureOut">
              <a:rPr lang="es-ES" smtClean="0"/>
              <a:pPr/>
              <a:t>26/09/2017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B218D-036E-4F37-A20F-6964BD0C7B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9F6F5-531E-4A08-B573-2CF82A33E112}" type="datetimeFigureOut">
              <a:rPr lang="es-ES" smtClean="0"/>
              <a:pPr/>
              <a:t>26/09/2017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B218D-036E-4F37-A20F-6964BD0C7B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9F6F5-531E-4A08-B573-2CF82A33E112}" type="datetimeFigureOut">
              <a:rPr lang="es-ES" smtClean="0"/>
              <a:pPr/>
              <a:t>26/09/2017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B218D-036E-4F37-A20F-6964BD0C7B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9F6F5-531E-4A08-B573-2CF82A33E112}" type="datetimeFigureOut">
              <a:rPr lang="es-ES" smtClean="0"/>
              <a:pPr/>
              <a:t>26/09/2017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B218D-036E-4F37-A20F-6964BD0C7B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9F6F5-531E-4A08-B573-2CF82A33E112}" type="datetimeFigureOut">
              <a:rPr lang="es-ES" smtClean="0"/>
              <a:pPr/>
              <a:t>26/09/2017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B218D-036E-4F37-A20F-6964BD0C7B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9F6F5-531E-4A08-B573-2CF82A33E112}" type="datetimeFigureOut">
              <a:rPr lang="es-ES" smtClean="0"/>
              <a:pPr/>
              <a:t>26/09/2017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B218D-036E-4F37-A20F-6964BD0C7B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9F6F5-531E-4A08-B573-2CF82A33E112}" type="datetimeFigureOut">
              <a:rPr lang="es-ES" smtClean="0"/>
              <a:pPr/>
              <a:t>26/09/2017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B218D-036E-4F37-A20F-6964BD0C7B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9F6F5-531E-4A08-B573-2CF82A33E112}" type="datetimeFigureOut">
              <a:rPr lang="es-ES" smtClean="0"/>
              <a:pPr/>
              <a:t>26/09/2017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B218D-036E-4F37-A20F-6964BD0C7B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C9F6F5-531E-4A08-B573-2CF82A33E112}" type="datetimeFigureOut">
              <a:rPr lang="es-ES" smtClean="0"/>
              <a:pPr/>
              <a:t>26/09/2017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6B218D-036E-4F37-A20F-6964BD0C7B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CARTEL DOMUND vasc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23528" y="908720"/>
            <a:ext cx="77048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s-ES" sz="2400" b="1" dirty="0">
                <a:latin typeface="Comic Sans MS" pitchFamily="66" charset="0"/>
              </a:rPr>
              <a:t>Para superarlas tenemos que </a:t>
            </a:r>
          </a:p>
          <a:p>
            <a:pPr algn="ctr">
              <a:buNone/>
            </a:pPr>
            <a:r>
              <a:rPr lang="es-ES" sz="2400" b="1" dirty="0">
                <a:latin typeface="Comic Sans MS" pitchFamily="66" charset="0"/>
              </a:rPr>
              <a:t>entrenar duro y potenciar La </a:t>
            </a:r>
            <a:r>
              <a:rPr lang="es-ES" sz="3600" b="1" dirty="0" smtClean="0">
                <a:latin typeface="Comic Sans MS" pitchFamily="66" charset="0"/>
              </a:rPr>
              <a:t>formación</a:t>
            </a:r>
            <a:r>
              <a:rPr lang="es-ES" sz="2400" b="1" dirty="0" smtClean="0">
                <a:latin typeface="Comic Sans MS" pitchFamily="66" charset="0"/>
              </a:rPr>
              <a:t>, con un análisis crítico de la realidad</a:t>
            </a:r>
            <a:endParaRPr lang="es-ES" sz="2400" b="1" dirty="0">
              <a:latin typeface="Comic Sans MS" pitchFamily="66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1043608" y="2420888"/>
            <a:ext cx="46085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latin typeface="Comic Sans MS" pitchFamily="66" charset="0"/>
              </a:rPr>
              <a:t>Nuestra </a:t>
            </a:r>
            <a:r>
              <a:rPr lang="es-ES" sz="3600" b="1" dirty="0">
                <a:latin typeface="Comic Sans MS" pitchFamily="66" charset="0"/>
              </a:rPr>
              <a:t>fe</a:t>
            </a:r>
            <a:r>
              <a:rPr lang="es-ES" sz="2400" b="1" dirty="0">
                <a:latin typeface="Comic Sans MS" pitchFamily="66" charset="0"/>
              </a:rPr>
              <a:t>, compartiendo la Palabra de Dios en </a:t>
            </a:r>
            <a:r>
              <a:rPr lang="es-ES" sz="2400" b="1" dirty="0" smtClean="0">
                <a:latin typeface="Comic Sans MS" pitchFamily="66" charset="0"/>
              </a:rPr>
              <a:t>grupo</a:t>
            </a:r>
            <a:endParaRPr lang="es-ES" sz="2400" b="1" dirty="0">
              <a:latin typeface="Comic Sans MS" pitchFamily="66" charset="0"/>
            </a:endParaRPr>
          </a:p>
        </p:txBody>
      </p:sp>
      <p:pic>
        <p:nvPicPr>
          <p:cNvPr id="6" name="5 Imagen" descr="DSCN8827.JPG"/>
          <p:cNvPicPr>
            <a:picLocks noChangeAspect="1"/>
          </p:cNvPicPr>
          <p:nvPr/>
        </p:nvPicPr>
        <p:blipFill>
          <a:blip r:embed="rId2" cstate="print"/>
          <a:srcRect l="2598" t="6928" r="3878" b="9940"/>
          <a:stretch>
            <a:fillRect/>
          </a:stretch>
        </p:blipFill>
        <p:spPr>
          <a:xfrm>
            <a:off x="6335270" y="2293714"/>
            <a:ext cx="2588390" cy="32955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6 Imagen" descr="DSCN8828.JPG"/>
          <p:cNvPicPr>
            <a:picLocks noChangeAspect="1"/>
          </p:cNvPicPr>
          <p:nvPr/>
        </p:nvPicPr>
        <p:blipFill>
          <a:blip r:embed="rId3" cstate="print"/>
          <a:srcRect t="13171" b="4510"/>
          <a:stretch>
            <a:fillRect/>
          </a:stretch>
        </p:blipFill>
        <p:spPr>
          <a:xfrm>
            <a:off x="-44154" y="3412143"/>
            <a:ext cx="3265714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5 Imagen" descr="DSCN879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29817" y="3866047"/>
            <a:ext cx="3419872" cy="25649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331640" y="260648"/>
            <a:ext cx="604867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latin typeface="Comic Sans MS" pitchFamily="66" charset="0"/>
              </a:rPr>
              <a:t>Nuestro </a:t>
            </a:r>
            <a:r>
              <a:rPr lang="es-ES" sz="3600" b="1" dirty="0" smtClean="0">
                <a:latin typeface="Comic Sans MS" pitchFamily="66" charset="0"/>
              </a:rPr>
              <a:t>compromiso</a:t>
            </a:r>
            <a:r>
              <a:rPr lang="es-ES" sz="2400" b="1" dirty="0" smtClean="0">
                <a:latin typeface="Comic Sans MS" pitchFamily="66" charset="0"/>
              </a:rPr>
              <a:t> solidario, </a:t>
            </a:r>
          </a:p>
          <a:p>
            <a:pPr algn="ctr"/>
            <a:r>
              <a:rPr lang="es-ES" sz="2400" b="1" dirty="0" smtClean="0">
                <a:latin typeface="Comic Sans MS" pitchFamily="66" charset="0"/>
              </a:rPr>
              <a:t>con distintas iniciativas</a:t>
            </a:r>
          </a:p>
          <a:p>
            <a:endParaRPr lang="es-ES" dirty="0"/>
          </a:p>
        </p:txBody>
      </p:sp>
      <p:pic>
        <p:nvPicPr>
          <p:cNvPr id="3" name="Picture 4" descr="Movilizando las Utopías - Utopiak suspertze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2045276"/>
            <a:ext cx="4176464" cy="3112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Rectángulo"/>
          <p:cNvSpPr/>
          <p:nvPr/>
        </p:nvSpPr>
        <p:spPr>
          <a:xfrm rot="20337387">
            <a:off x="199948" y="1747399"/>
            <a:ext cx="319848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Voluntariado</a:t>
            </a:r>
            <a:endParaRPr lang="es-ES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4 Rectángulo"/>
          <p:cNvSpPr/>
          <p:nvPr/>
        </p:nvSpPr>
        <p:spPr>
          <a:xfrm rot="1749494">
            <a:off x="5779559" y="2054116"/>
            <a:ext cx="340792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Comercio Justo</a:t>
            </a:r>
            <a:endParaRPr lang="es-ES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5 Rectángulo"/>
          <p:cNvSpPr/>
          <p:nvPr/>
        </p:nvSpPr>
        <p:spPr>
          <a:xfrm rot="20129955">
            <a:off x="4575291" y="4661734"/>
            <a:ext cx="449674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Grupos de misiones </a:t>
            </a:r>
          </a:p>
          <a:p>
            <a:pPr algn="ctr"/>
            <a:r>
              <a:rPr lang="es-ES" sz="4000" b="1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Y solidaridad</a:t>
            </a:r>
            <a:endParaRPr lang="es-ES" sz="4000" b="1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6 Rectángulo"/>
          <p:cNvSpPr/>
          <p:nvPr/>
        </p:nvSpPr>
        <p:spPr>
          <a:xfrm rot="1680915">
            <a:off x="339030" y="4902076"/>
            <a:ext cx="34365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Banca Ética</a:t>
            </a:r>
            <a:endParaRPr lang="es-ES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187624" y="2636912"/>
            <a:ext cx="734481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>
                <a:latin typeface="Comic Sans MS" pitchFamily="66" charset="0"/>
              </a:rPr>
              <a:t>Necesitamos misioneros y misioneras que quieran compartir su vida con los más empobrecidos</a:t>
            </a:r>
          </a:p>
          <a:p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1547664" y="692696"/>
            <a:ext cx="595509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SÉ VALIENTE!</a:t>
            </a:r>
            <a:endParaRPr lang="es-E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611560" y="4437112"/>
            <a:ext cx="80648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>
                <a:latin typeface="Comic Sans MS" pitchFamily="66" charset="0"/>
              </a:rPr>
              <a:t>Ellas y ellos no </a:t>
            </a:r>
            <a:r>
              <a:rPr lang="es-ES" sz="2000" b="1" dirty="0">
                <a:latin typeface="Comic Sans MS" pitchFamily="66" charset="0"/>
              </a:rPr>
              <a:t>son héroes ni protagonistas </a:t>
            </a:r>
            <a:endParaRPr lang="es-ES" sz="2000" b="1" dirty="0" smtClean="0">
              <a:latin typeface="Comic Sans MS" pitchFamily="66" charset="0"/>
            </a:endParaRPr>
          </a:p>
          <a:p>
            <a:pPr algn="ctr"/>
            <a:r>
              <a:rPr lang="es-ES" sz="2000" b="1" dirty="0" smtClean="0">
                <a:latin typeface="Comic Sans MS" pitchFamily="66" charset="0"/>
              </a:rPr>
              <a:t>sino </a:t>
            </a:r>
            <a:r>
              <a:rPr lang="es-ES" sz="2000" b="1" dirty="0">
                <a:latin typeface="Comic Sans MS" pitchFamily="66" charset="0"/>
              </a:rPr>
              <a:t>que acompañan a las personas y comunidades en su </a:t>
            </a:r>
            <a:r>
              <a:rPr lang="es-ES" sz="2000" b="1" dirty="0" smtClean="0">
                <a:latin typeface="Comic Sans MS" pitchFamily="66" charset="0"/>
              </a:rPr>
              <a:t>caminar</a:t>
            </a:r>
            <a:endParaRPr lang="es-ES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5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03648" y="2492896"/>
            <a:ext cx="648072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>
                <a:latin typeface="Comic Sans MS" pitchFamily="66" charset="0"/>
              </a:rPr>
              <a:t>Necesitamos misioneros y misioneras que desde aquí, comprometidos con los empobrecidos aquí también, apoyen a los misioneros que trabajan en primera línea</a:t>
            </a:r>
          </a:p>
          <a:p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1619672" y="620688"/>
            <a:ext cx="595509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SÉ VALIENTE </a:t>
            </a:r>
            <a:endParaRPr lang="es-E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1619673" y="4751433"/>
            <a:ext cx="64087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latin typeface="Comic Sans MS" pitchFamily="66" charset="0"/>
              </a:rPr>
              <a:t>Ellas y ellos son deportistas de equipo. </a:t>
            </a:r>
          </a:p>
          <a:p>
            <a:pPr algn="ctr"/>
            <a:r>
              <a:rPr lang="es-ES" sz="2000" b="1" dirty="0">
                <a:latin typeface="Comic Sans MS" pitchFamily="66" charset="0"/>
              </a:rPr>
              <a:t>Solos no hacemos nada.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5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CARTEL DOMUND vasc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763688" y="2780928"/>
            <a:ext cx="59046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sz="2400" b="1" dirty="0" smtClean="0">
              <a:latin typeface="Comic Sans MS" pitchFamily="66" charset="0"/>
            </a:endParaRPr>
          </a:p>
          <a:p>
            <a:r>
              <a:rPr lang="es-ES" sz="2400" b="1" dirty="0" smtClean="0">
                <a:latin typeface="Comic Sans MS" pitchFamily="66" charset="0"/>
              </a:rPr>
              <a:t>Si las injusticias  te duelen…</a:t>
            </a:r>
            <a:endParaRPr lang="es-ES" sz="2400" b="1" dirty="0">
              <a:latin typeface="Comic Sans MS" pitchFamily="66" charset="0"/>
            </a:endParaRPr>
          </a:p>
        </p:txBody>
      </p:sp>
      <p:sp>
        <p:nvSpPr>
          <p:cNvPr id="6" name="5 Rectángulo"/>
          <p:cNvSpPr/>
          <p:nvPr/>
        </p:nvSpPr>
        <p:spPr>
          <a:xfrm rot="20388383">
            <a:off x="356996" y="666636"/>
            <a:ext cx="3049232" cy="157128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doni MT Black" pitchFamily="18" charset="0"/>
              </a:rPr>
              <a:t>Trata de </a:t>
            </a:r>
          </a:p>
          <a:p>
            <a:pPr algn="ctr"/>
            <a:r>
              <a:rPr lang="es-ES" sz="48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doni MT Black" pitchFamily="18" charset="0"/>
              </a:rPr>
              <a:t>personas</a:t>
            </a:r>
            <a:endParaRPr lang="es-ES" sz="48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Bodoni MT Black" pitchFamily="18" charset="0"/>
            </a:endParaRPr>
          </a:p>
        </p:txBody>
      </p:sp>
      <p:sp>
        <p:nvSpPr>
          <p:cNvPr id="7" name="6 Rectángulo"/>
          <p:cNvSpPr/>
          <p:nvPr/>
        </p:nvSpPr>
        <p:spPr>
          <a:xfrm rot="1559278">
            <a:off x="5952134" y="1108793"/>
            <a:ext cx="300678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Bodoni MT Black" pitchFamily="18" charset="0"/>
              </a:rPr>
              <a:t>Guerras</a:t>
            </a:r>
            <a:endParaRPr lang="es-E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Bodoni MT Black" pitchFamily="18" charset="0"/>
            </a:endParaRPr>
          </a:p>
        </p:txBody>
      </p:sp>
      <p:sp>
        <p:nvSpPr>
          <p:cNvPr id="8" name="7 Rectángulo"/>
          <p:cNvSpPr/>
          <p:nvPr/>
        </p:nvSpPr>
        <p:spPr>
          <a:xfrm rot="1313621">
            <a:off x="771186" y="4699302"/>
            <a:ext cx="386195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s-ES" sz="4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Bodoni MT Black" pitchFamily="18" charset="0"/>
              </a:rPr>
              <a:t>Explotación</a:t>
            </a:r>
            <a:endParaRPr lang="es-ES" sz="48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Bodoni MT Black" pitchFamily="18" charset="0"/>
            </a:endParaRPr>
          </a:p>
        </p:txBody>
      </p:sp>
      <p:sp>
        <p:nvSpPr>
          <p:cNvPr id="9" name="8 Rectángulo"/>
          <p:cNvSpPr/>
          <p:nvPr/>
        </p:nvSpPr>
        <p:spPr>
          <a:xfrm rot="20271869">
            <a:off x="5086857" y="4291896"/>
            <a:ext cx="343876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s-ES" sz="4800" b="1" dirty="0" smtClean="0">
                <a:ln/>
                <a:solidFill>
                  <a:schemeClr val="accent3"/>
                </a:solidFill>
                <a:latin typeface="Bodoni MT Black" pitchFamily="18" charset="0"/>
              </a:rPr>
              <a:t>Personas </a:t>
            </a:r>
          </a:p>
          <a:p>
            <a:pPr algn="ctr"/>
            <a:r>
              <a:rPr lang="es-ES" sz="4800" b="1" dirty="0" smtClean="0">
                <a:ln/>
                <a:solidFill>
                  <a:schemeClr val="accent3"/>
                </a:solidFill>
                <a:latin typeface="Bodoni MT Black" pitchFamily="18" charset="0"/>
              </a:rPr>
              <a:t>refugiadas</a:t>
            </a:r>
            <a:endParaRPr lang="es-ES" sz="4800" b="1" cap="none" spc="0" dirty="0">
              <a:ln/>
              <a:solidFill>
                <a:schemeClr val="accent3"/>
              </a:solidFill>
              <a:effectLst/>
              <a:latin typeface="Bodoni MT Black" pitchFamily="18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 flipH="1">
            <a:off x="3707904" y="2231153"/>
            <a:ext cx="2880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dirty="0" smtClean="0">
                <a:solidFill>
                  <a:srgbClr val="00B0F0"/>
                </a:solidFill>
                <a:latin typeface="Bodoni MT Black" panose="02070A03080606020203" pitchFamily="18" charset="0"/>
              </a:rPr>
              <a:t>Pobreza</a:t>
            </a:r>
            <a:endParaRPr lang="es-ES" sz="4800" dirty="0">
              <a:solidFill>
                <a:srgbClr val="00B0F0"/>
              </a:solidFill>
              <a:latin typeface="Bodoni MT Black" panose="02070A030806060202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6444208" y="980728"/>
            <a:ext cx="23042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200000"/>
              </a:lnSpc>
              <a:buNone/>
            </a:pPr>
            <a:r>
              <a:rPr lang="es-ES" sz="2400" b="1" dirty="0" smtClean="0">
                <a:latin typeface="Comic Sans MS" pitchFamily="66" charset="0"/>
              </a:rPr>
              <a:t>Si sientes que tienes algo que aportar y mucho que aprender de los demás..</a:t>
            </a:r>
            <a:endParaRPr lang="es-ES" sz="2400" b="1" dirty="0">
              <a:latin typeface="Comic Sans MS" pitchFamily="66" charset="0"/>
            </a:endParaRPr>
          </a:p>
        </p:txBody>
      </p:sp>
      <p:pic>
        <p:nvPicPr>
          <p:cNvPr id="3" name="2 Imagen" descr="6 (Copier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548680"/>
            <a:ext cx="2761112" cy="2070834"/>
          </a:xfrm>
          <a:prstGeom prst="rect">
            <a:avLst/>
          </a:prstGeom>
        </p:spPr>
      </p:pic>
      <p:pic>
        <p:nvPicPr>
          <p:cNvPr id="5" name="4 Imagen" descr="Reunión con el Feep 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51720" y="2492896"/>
            <a:ext cx="2978272" cy="2028276"/>
          </a:xfrm>
          <a:prstGeom prst="rect">
            <a:avLst/>
          </a:prstGeom>
        </p:spPr>
      </p:pic>
      <p:pic>
        <p:nvPicPr>
          <p:cNvPr id="6" name="図 1" descr="IMGP011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7864" y="4293096"/>
            <a:ext cx="2935724" cy="209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  <p:extLst>
      <p:ext uri="{BB962C8B-B14F-4D97-AF65-F5344CB8AC3E}">
        <p14:creationId xmlns="" xmlns:p14="http://schemas.microsoft.com/office/powerpoint/2010/main" val="1922540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11559" y="2708920"/>
            <a:ext cx="7416825" cy="103943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s-ES" sz="2400" b="1" dirty="0" smtClean="0">
                <a:latin typeface="Comic Sans MS" pitchFamily="66" charset="0"/>
              </a:rPr>
              <a:t>Si quieres compartir tu vida con los demás, trabajando en equipo…</a:t>
            </a:r>
            <a:endParaRPr lang="es-ES" sz="2400" b="1" dirty="0">
              <a:latin typeface="Comic Sans MS" pitchFamily="66" charset="0"/>
            </a:endParaRPr>
          </a:p>
        </p:txBody>
      </p:sp>
      <p:pic>
        <p:nvPicPr>
          <p:cNvPr id="4" name="3 Imagen" descr="Trabajo comintario emapnadas de queso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59" y="332656"/>
            <a:ext cx="3456385" cy="2047543"/>
          </a:xfrm>
          <a:prstGeom prst="rect">
            <a:avLst/>
          </a:prstGeom>
        </p:spPr>
      </p:pic>
      <p:pic>
        <p:nvPicPr>
          <p:cNvPr id="5" name="1 Imagen" descr="IMG_0727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332656"/>
            <a:ext cx="2808312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C:\Users\OMP VITORIA\AppData\Local\Microsoft\Windows\INetCache\Content.Outlook\ONAFNWOX\Alejandro Labaka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914" y="3933056"/>
            <a:ext cx="3633045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6 Imagen" descr="3 (Copier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19845" y="3933056"/>
            <a:ext cx="3360373" cy="25202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899592" y="1124744"/>
            <a:ext cx="252028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buNone/>
            </a:pPr>
            <a:r>
              <a:rPr lang="es-ES" sz="2400" b="1" dirty="0" smtClean="0">
                <a:latin typeface="Comic Sans MS" pitchFamily="66" charset="0"/>
              </a:rPr>
              <a:t>Si el mensaje de Jesús vivido en comunidad da sentido a tu vida y guía tus pasos…</a:t>
            </a:r>
            <a:endParaRPr lang="es-ES" sz="2400" b="1" dirty="0">
              <a:latin typeface="Comic Sans MS" pitchFamily="66" charset="0"/>
            </a:endParaRPr>
          </a:p>
        </p:txBody>
      </p:sp>
      <p:pic>
        <p:nvPicPr>
          <p:cNvPr id="6" name="5 Imagen" descr="Avivando la esperanza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79912" y="692696"/>
            <a:ext cx="4318907" cy="55172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 descr="11 conetad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99792" y="1124744"/>
            <a:ext cx="6168218" cy="4613588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395536" y="1268760"/>
            <a:ext cx="2520280" cy="36782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s-ES" sz="2400" b="1" dirty="0" smtClean="0">
                <a:latin typeface="Comic Sans MS" pitchFamily="66" charset="0"/>
              </a:rPr>
              <a:t>Conecta tu corazón al mundo, comprométete y ánimo</a:t>
            </a:r>
            <a:endParaRPr lang="es-ES" sz="2400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CARTEL DOMUND vasc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99392"/>
            <a:ext cx="9144000" cy="695739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 descr="Salto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539552" y="188640"/>
            <a:ext cx="54726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>
                <a:latin typeface="Arial Black" pitchFamily="34" charset="0"/>
              </a:rPr>
              <a:t>Pero en el camino hay que  superar diferentes obstáculos…</a:t>
            </a:r>
            <a:endParaRPr lang="es-ES" sz="28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orgull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447" y="0"/>
            <a:ext cx="9117106" cy="6858000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2267744" y="0"/>
            <a:ext cx="33843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 smtClean="0">
                <a:latin typeface="Arial Black" pitchFamily="34" charset="0"/>
              </a:rPr>
              <a:t>… y no dejarse llevar por…</a:t>
            </a:r>
            <a:endParaRPr lang="es-ES" sz="2800" dirty="0">
              <a:latin typeface="Arial Black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 rot="20289453">
            <a:off x="1507816" y="3870272"/>
            <a:ext cx="165618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300" dirty="0" smtClean="0">
                <a:latin typeface="Arial Black" pitchFamily="34" charset="0"/>
              </a:rPr>
              <a:t>Querer ser un héroe</a:t>
            </a:r>
            <a:endParaRPr lang="es-ES" sz="1300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 rot="20390432">
            <a:off x="3170492" y="3269814"/>
            <a:ext cx="150841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300" dirty="0" smtClean="0">
                <a:latin typeface="Arial Black" pitchFamily="34" charset="0"/>
              </a:rPr>
              <a:t>Ir por libre</a:t>
            </a:r>
            <a:endParaRPr lang="es-ES" sz="1300" dirty="0">
              <a:latin typeface="Arial Black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 rot="20479249">
            <a:off x="4756776" y="2441721"/>
            <a:ext cx="144016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300" dirty="0" smtClean="0">
                <a:latin typeface="Arial Black" pitchFamily="34" charset="0"/>
              </a:rPr>
              <a:t>Impaciencia, prisa</a:t>
            </a:r>
            <a:endParaRPr lang="es-ES" sz="1300" dirty="0">
              <a:latin typeface="Arial Black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 rot="20428069">
            <a:off x="6422992" y="1713011"/>
            <a:ext cx="151216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300" dirty="0" smtClean="0">
                <a:latin typeface="Arial Black" pitchFamily="34" charset="0"/>
              </a:rPr>
              <a:t>Sentirnos superiores</a:t>
            </a:r>
            <a:endParaRPr lang="es-ES" sz="13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1421</TotalTime>
  <Words>217</Words>
  <Application>Microsoft Office PowerPoint</Application>
  <PresentationFormat>Presentación en pantalla (4:3)</PresentationFormat>
  <Paragraphs>37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5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OMP VITORIA</dc:creator>
  <cp:lastModifiedBy>OMP VITORIA</cp:lastModifiedBy>
  <cp:revision>137</cp:revision>
  <dcterms:created xsi:type="dcterms:W3CDTF">2017-07-28T09:21:31Z</dcterms:created>
  <dcterms:modified xsi:type="dcterms:W3CDTF">2017-09-26T08:37:13Z</dcterms:modified>
</cp:coreProperties>
</file>