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6" r:id="rId3"/>
    <p:sldId id="276" r:id="rId4"/>
    <p:sldId id="257" r:id="rId5"/>
    <p:sldId id="258" r:id="rId6"/>
    <p:sldId id="261" r:id="rId7"/>
    <p:sldId id="262" r:id="rId8"/>
    <p:sldId id="278" r:id="rId9"/>
    <p:sldId id="279" r:id="rId10"/>
    <p:sldId id="270" r:id="rId11"/>
    <p:sldId id="272" r:id="rId12"/>
    <p:sldId id="266" r:id="rId13"/>
    <p:sldId id="273" r:id="rId14"/>
    <p:sldId id="267" r:id="rId1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8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9F6F5-531E-4A08-B573-2CF82A33E112}" type="datetimeFigureOut">
              <a:rPr lang="es-ES" smtClean="0"/>
              <a:pPr/>
              <a:t>26/09/2017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218D-036E-4F37-A20F-6964BD0C7B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9F6F5-531E-4A08-B573-2CF82A33E112}" type="datetimeFigureOut">
              <a:rPr lang="es-ES" smtClean="0"/>
              <a:pPr/>
              <a:t>26/09/2017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218D-036E-4F37-A20F-6964BD0C7B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9F6F5-531E-4A08-B573-2CF82A33E112}" type="datetimeFigureOut">
              <a:rPr lang="es-ES" smtClean="0"/>
              <a:pPr/>
              <a:t>26/09/2017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218D-036E-4F37-A20F-6964BD0C7B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9F6F5-531E-4A08-B573-2CF82A33E112}" type="datetimeFigureOut">
              <a:rPr lang="es-ES" smtClean="0"/>
              <a:pPr/>
              <a:t>26/09/2017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218D-036E-4F37-A20F-6964BD0C7B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9F6F5-531E-4A08-B573-2CF82A33E112}" type="datetimeFigureOut">
              <a:rPr lang="es-ES" smtClean="0"/>
              <a:pPr/>
              <a:t>26/09/2017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218D-036E-4F37-A20F-6964BD0C7B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9F6F5-531E-4A08-B573-2CF82A33E112}" type="datetimeFigureOut">
              <a:rPr lang="es-ES" smtClean="0"/>
              <a:pPr/>
              <a:t>26/09/2017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218D-036E-4F37-A20F-6964BD0C7B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9F6F5-531E-4A08-B573-2CF82A33E112}" type="datetimeFigureOut">
              <a:rPr lang="es-ES" smtClean="0"/>
              <a:pPr/>
              <a:t>26/09/2017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218D-036E-4F37-A20F-6964BD0C7B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9F6F5-531E-4A08-B573-2CF82A33E112}" type="datetimeFigureOut">
              <a:rPr lang="es-ES" smtClean="0"/>
              <a:pPr/>
              <a:t>26/09/2017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218D-036E-4F37-A20F-6964BD0C7B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9F6F5-531E-4A08-B573-2CF82A33E112}" type="datetimeFigureOut">
              <a:rPr lang="es-ES" smtClean="0"/>
              <a:pPr/>
              <a:t>26/09/2017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218D-036E-4F37-A20F-6964BD0C7B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9F6F5-531E-4A08-B573-2CF82A33E112}" type="datetimeFigureOut">
              <a:rPr lang="es-ES" smtClean="0"/>
              <a:pPr/>
              <a:t>26/09/2017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218D-036E-4F37-A20F-6964BD0C7B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9F6F5-531E-4A08-B573-2CF82A33E112}" type="datetimeFigureOut">
              <a:rPr lang="es-ES" smtClean="0"/>
              <a:pPr/>
              <a:t>26/09/2017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218D-036E-4F37-A20F-6964BD0C7B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C9F6F5-531E-4A08-B573-2CF82A33E112}" type="datetimeFigureOut">
              <a:rPr lang="es-ES" smtClean="0"/>
              <a:pPr/>
              <a:t>26/09/2017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6B218D-036E-4F37-A20F-6964BD0C7B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CARTEL DOMUND vasc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738795" y="1988840"/>
            <a:ext cx="53793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err="1" smtClean="0">
                <a:latin typeface="Comic Sans MS" pitchFamily="66" charset="0"/>
              </a:rPr>
              <a:t>Gure</a:t>
            </a:r>
            <a:r>
              <a:rPr lang="es-ES" sz="2400" b="1" dirty="0" smtClean="0">
                <a:latin typeface="Comic Sans MS" pitchFamily="66" charset="0"/>
              </a:rPr>
              <a:t> </a:t>
            </a:r>
            <a:r>
              <a:rPr lang="es-ES" sz="3600" b="1" dirty="0" err="1" smtClean="0">
                <a:latin typeface="Comic Sans MS" pitchFamily="66" charset="0"/>
              </a:rPr>
              <a:t>fedea</a:t>
            </a:r>
            <a:r>
              <a:rPr lang="es-ES" sz="3600" b="1" dirty="0" smtClean="0">
                <a:latin typeface="Comic Sans MS" pitchFamily="66" charset="0"/>
              </a:rPr>
              <a:t> </a:t>
            </a:r>
            <a:r>
              <a:rPr lang="es-ES" sz="2400" b="1" dirty="0" err="1" smtClean="0">
                <a:latin typeface="Comic Sans MS" pitchFamily="66" charset="0"/>
              </a:rPr>
              <a:t>sendotu</a:t>
            </a:r>
            <a:r>
              <a:rPr lang="es-ES" sz="2400" b="1" dirty="0" smtClean="0">
                <a:latin typeface="Comic Sans MS" pitchFamily="66" charset="0"/>
              </a:rPr>
              <a:t> </a:t>
            </a:r>
            <a:r>
              <a:rPr lang="es-ES" sz="2400" b="1" dirty="0" err="1" smtClean="0">
                <a:latin typeface="Comic Sans MS" pitchFamily="66" charset="0"/>
              </a:rPr>
              <a:t>Jainkoaren</a:t>
            </a:r>
            <a:r>
              <a:rPr lang="es-ES" sz="2400" b="1" dirty="0" smtClean="0">
                <a:latin typeface="Comic Sans MS" pitchFamily="66" charset="0"/>
              </a:rPr>
              <a:t> </a:t>
            </a:r>
            <a:r>
              <a:rPr lang="es-ES" sz="2400" b="1" dirty="0" err="1" smtClean="0">
                <a:latin typeface="Comic Sans MS" pitchFamily="66" charset="0"/>
              </a:rPr>
              <a:t>Hitza</a:t>
            </a:r>
            <a:r>
              <a:rPr lang="es-ES" sz="2400" b="1" dirty="0" smtClean="0">
                <a:latin typeface="Comic Sans MS" pitchFamily="66" charset="0"/>
              </a:rPr>
              <a:t> </a:t>
            </a:r>
            <a:r>
              <a:rPr lang="es-ES" sz="2400" b="1" dirty="0" err="1" smtClean="0">
                <a:latin typeface="Comic Sans MS" pitchFamily="66" charset="0"/>
              </a:rPr>
              <a:t>taldean</a:t>
            </a:r>
            <a:r>
              <a:rPr lang="es-ES" sz="2400" b="1" dirty="0" smtClean="0">
                <a:latin typeface="Comic Sans MS" pitchFamily="66" charset="0"/>
              </a:rPr>
              <a:t> </a:t>
            </a:r>
            <a:r>
              <a:rPr lang="es-ES" sz="2400" b="1" dirty="0" err="1" smtClean="0">
                <a:latin typeface="Comic Sans MS" pitchFamily="66" charset="0"/>
              </a:rPr>
              <a:t>elkarbanatuz</a:t>
            </a:r>
            <a:endParaRPr lang="es-ES" sz="2400" b="1" dirty="0">
              <a:latin typeface="Comic Sans MS" pitchFamily="66" charset="0"/>
            </a:endParaRPr>
          </a:p>
        </p:txBody>
      </p:sp>
      <p:pic>
        <p:nvPicPr>
          <p:cNvPr id="6" name="5 Imagen" descr="DSCN8827.JPG"/>
          <p:cNvPicPr>
            <a:picLocks noChangeAspect="1"/>
          </p:cNvPicPr>
          <p:nvPr/>
        </p:nvPicPr>
        <p:blipFill>
          <a:blip r:embed="rId2" cstate="print"/>
          <a:srcRect l="2598" t="6928" r="3878" b="9940"/>
          <a:stretch>
            <a:fillRect/>
          </a:stretch>
        </p:blipFill>
        <p:spPr>
          <a:xfrm>
            <a:off x="6335270" y="2293714"/>
            <a:ext cx="2588390" cy="32955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6 Imagen" descr="DSCN8828.JPG"/>
          <p:cNvPicPr>
            <a:picLocks noChangeAspect="1"/>
          </p:cNvPicPr>
          <p:nvPr/>
        </p:nvPicPr>
        <p:blipFill>
          <a:blip r:embed="rId3" cstate="print"/>
          <a:srcRect t="13171" b="4510"/>
          <a:stretch>
            <a:fillRect/>
          </a:stretch>
        </p:blipFill>
        <p:spPr>
          <a:xfrm>
            <a:off x="-44154" y="3412143"/>
            <a:ext cx="3265714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5 Imagen" descr="DSCN879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29817" y="3866047"/>
            <a:ext cx="3419872" cy="2564904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95537" y="476672"/>
            <a:ext cx="64807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s-ES" sz="2400" b="1" dirty="0" err="1" smtClean="0">
                <a:latin typeface="Comic Sans MS" pitchFamily="66" charset="0"/>
              </a:rPr>
              <a:t>Hori</a:t>
            </a:r>
            <a:r>
              <a:rPr lang="es-ES" sz="2400" b="1" dirty="0" smtClean="0">
                <a:latin typeface="Comic Sans MS" pitchFamily="66" charset="0"/>
              </a:rPr>
              <a:t> </a:t>
            </a:r>
            <a:r>
              <a:rPr lang="es-ES" sz="2400" b="1" dirty="0" err="1" smtClean="0">
                <a:latin typeface="Comic Sans MS" pitchFamily="66" charset="0"/>
              </a:rPr>
              <a:t>gainditzeko</a:t>
            </a:r>
            <a:r>
              <a:rPr lang="es-ES" sz="2400" b="1" dirty="0" smtClean="0">
                <a:latin typeface="Comic Sans MS" pitchFamily="66" charset="0"/>
              </a:rPr>
              <a:t> </a:t>
            </a:r>
            <a:r>
              <a:rPr lang="es-ES" sz="2400" b="1" dirty="0" err="1">
                <a:latin typeface="Comic Sans MS" pitchFamily="66" charset="0"/>
              </a:rPr>
              <a:t>gogor</a:t>
            </a:r>
            <a:r>
              <a:rPr lang="es-ES" sz="2400" b="1" dirty="0">
                <a:latin typeface="Comic Sans MS" pitchFamily="66" charset="0"/>
              </a:rPr>
              <a:t> </a:t>
            </a:r>
            <a:r>
              <a:rPr lang="es-ES" sz="2400" b="1" dirty="0" err="1" smtClean="0">
                <a:latin typeface="Comic Sans MS" pitchFamily="66" charset="0"/>
              </a:rPr>
              <a:t>saiatu</a:t>
            </a:r>
            <a:r>
              <a:rPr lang="es-ES" sz="2400" b="1" dirty="0" smtClean="0">
                <a:latin typeface="Comic Sans MS" pitchFamily="66" charset="0"/>
              </a:rPr>
              <a:t> </a:t>
            </a:r>
            <a:r>
              <a:rPr lang="es-ES" sz="2400" b="1" dirty="0" err="1">
                <a:latin typeface="Comic Sans MS" pitchFamily="66" charset="0"/>
              </a:rPr>
              <a:t>behar</a:t>
            </a:r>
            <a:r>
              <a:rPr lang="es-ES" sz="2400" b="1" dirty="0">
                <a:latin typeface="Comic Sans MS" pitchFamily="66" charset="0"/>
              </a:rPr>
              <a:t> </a:t>
            </a:r>
            <a:r>
              <a:rPr lang="es-ES" sz="2400" b="1" dirty="0" err="1">
                <a:latin typeface="Comic Sans MS" pitchFamily="66" charset="0"/>
              </a:rPr>
              <a:t>dugu</a:t>
            </a:r>
            <a:r>
              <a:rPr lang="es-ES" sz="2400" b="1" dirty="0">
                <a:latin typeface="Comic Sans MS" pitchFamily="66" charset="0"/>
              </a:rPr>
              <a:t> eta </a:t>
            </a:r>
            <a:r>
              <a:rPr lang="es-ES" sz="3600" b="1" dirty="0" err="1">
                <a:latin typeface="Comic Sans MS" pitchFamily="66" charset="0"/>
              </a:rPr>
              <a:t>formazioa</a:t>
            </a:r>
            <a:r>
              <a:rPr lang="es-ES" sz="2400" b="1" dirty="0">
                <a:latin typeface="Comic Sans MS" pitchFamily="66" charset="0"/>
              </a:rPr>
              <a:t> </a:t>
            </a:r>
            <a:r>
              <a:rPr lang="es-ES" sz="2400" b="1" dirty="0" err="1">
                <a:latin typeface="Comic Sans MS" pitchFamily="66" charset="0"/>
              </a:rPr>
              <a:t>sustatu</a:t>
            </a:r>
            <a:r>
              <a:rPr lang="es-ES" sz="2400" b="1" dirty="0">
                <a:latin typeface="Comic Sans MS" pitchFamily="66" charset="0"/>
              </a:rPr>
              <a:t> </a:t>
            </a:r>
            <a:r>
              <a:rPr lang="es-ES" sz="2400" b="1" dirty="0" err="1">
                <a:latin typeface="Comic Sans MS" pitchFamily="66" charset="0"/>
              </a:rPr>
              <a:t>errealitatearen</a:t>
            </a:r>
            <a:r>
              <a:rPr lang="es-ES" sz="2400" b="1" dirty="0">
                <a:latin typeface="Comic Sans MS" pitchFamily="66" charset="0"/>
              </a:rPr>
              <a:t> </a:t>
            </a:r>
            <a:r>
              <a:rPr lang="es-ES" sz="2400" b="1" dirty="0" err="1">
                <a:latin typeface="Comic Sans MS" pitchFamily="66" charset="0"/>
              </a:rPr>
              <a:t>azterketa</a:t>
            </a:r>
            <a:r>
              <a:rPr lang="es-ES" sz="2400" b="1" dirty="0">
                <a:latin typeface="Comic Sans MS" pitchFamily="66" charset="0"/>
              </a:rPr>
              <a:t> </a:t>
            </a:r>
            <a:r>
              <a:rPr lang="es-ES" sz="2400" b="1" dirty="0" err="1">
                <a:latin typeface="Comic Sans MS" pitchFamily="66" charset="0"/>
              </a:rPr>
              <a:t>kritikoa</a:t>
            </a:r>
            <a:r>
              <a:rPr lang="es-ES" sz="2400" b="1" dirty="0">
                <a:latin typeface="Comic Sans MS" pitchFamily="66" charset="0"/>
              </a:rPr>
              <a:t> </a:t>
            </a:r>
            <a:r>
              <a:rPr lang="es-ES" sz="2400" b="1" dirty="0" err="1">
                <a:latin typeface="Comic Sans MS" pitchFamily="66" charset="0"/>
              </a:rPr>
              <a:t>eginez</a:t>
            </a:r>
            <a:r>
              <a:rPr lang="es-ES" sz="2400" b="1" dirty="0">
                <a:latin typeface="Comic Sans MS" pitchFamily="66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331640" y="260648"/>
            <a:ext cx="60486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err="1" smtClean="0">
                <a:latin typeface="Comic Sans MS" pitchFamily="66" charset="0"/>
              </a:rPr>
              <a:t>Gure</a:t>
            </a:r>
            <a:r>
              <a:rPr lang="es-ES" sz="2400" b="1" dirty="0" smtClean="0">
                <a:latin typeface="Comic Sans MS" pitchFamily="66" charset="0"/>
              </a:rPr>
              <a:t> </a:t>
            </a:r>
            <a:r>
              <a:rPr lang="es-ES" sz="2400" b="1" dirty="0" err="1" smtClean="0">
                <a:latin typeface="Comic Sans MS" pitchFamily="66" charset="0"/>
              </a:rPr>
              <a:t>konpromiso</a:t>
            </a:r>
            <a:r>
              <a:rPr lang="es-ES" sz="2400" b="1" dirty="0" smtClean="0">
                <a:latin typeface="Comic Sans MS" pitchFamily="66" charset="0"/>
              </a:rPr>
              <a:t> </a:t>
            </a:r>
            <a:r>
              <a:rPr lang="es-ES" sz="2400" b="1" dirty="0" err="1" smtClean="0">
                <a:latin typeface="Comic Sans MS" pitchFamily="66" charset="0"/>
              </a:rPr>
              <a:t>solidarioa</a:t>
            </a:r>
            <a:r>
              <a:rPr lang="es-ES" sz="2400" b="1" dirty="0" smtClean="0">
                <a:latin typeface="Comic Sans MS" pitchFamily="66" charset="0"/>
              </a:rPr>
              <a:t> </a:t>
            </a:r>
            <a:r>
              <a:rPr lang="es-ES" sz="2400" b="1" dirty="0" err="1" smtClean="0">
                <a:latin typeface="Comic Sans MS" pitchFamily="66" charset="0"/>
              </a:rPr>
              <a:t>bultzatu</a:t>
            </a:r>
            <a:r>
              <a:rPr lang="es-ES" sz="2400" b="1" dirty="0" smtClean="0">
                <a:latin typeface="Comic Sans MS" pitchFamily="66" charset="0"/>
              </a:rPr>
              <a:t>, </a:t>
            </a:r>
          </a:p>
          <a:p>
            <a:pPr algn="ctr"/>
            <a:r>
              <a:rPr lang="es-ES" sz="2400" b="1" dirty="0" err="1">
                <a:latin typeface="Comic Sans MS" pitchFamily="66" charset="0"/>
              </a:rPr>
              <a:t>h</a:t>
            </a:r>
            <a:r>
              <a:rPr lang="es-ES" sz="2400" b="1" dirty="0" err="1" smtClean="0">
                <a:latin typeface="Comic Sans MS" pitchFamily="66" charset="0"/>
              </a:rPr>
              <a:t>ainbat</a:t>
            </a:r>
            <a:r>
              <a:rPr lang="es-ES" sz="2400" b="1" dirty="0" smtClean="0">
                <a:latin typeface="Comic Sans MS" pitchFamily="66" charset="0"/>
              </a:rPr>
              <a:t> </a:t>
            </a:r>
            <a:r>
              <a:rPr lang="es-ES" sz="2400" b="1" dirty="0" err="1" smtClean="0">
                <a:latin typeface="Comic Sans MS" pitchFamily="66" charset="0"/>
              </a:rPr>
              <a:t>ekimen</a:t>
            </a:r>
            <a:r>
              <a:rPr lang="es-ES" sz="2400" b="1" dirty="0" smtClean="0">
                <a:latin typeface="Comic Sans MS" pitchFamily="66" charset="0"/>
              </a:rPr>
              <a:t> </a:t>
            </a:r>
            <a:r>
              <a:rPr lang="es-ES" sz="2400" b="1" dirty="0" err="1" smtClean="0">
                <a:latin typeface="Comic Sans MS" pitchFamily="66" charset="0"/>
              </a:rPr>
              <a:t>bidez</a:t>
            </a:r>
            <a:endParaRPr lang="es-ES" sz="2400" b="1" dirty="0" smtClean="0">
              <a:latin typeface="Comic Sans MS" pitchFamily="66" charset="0"/>
            </a:endParaRPr>
          </a:p>
          <a:p>
            <a:endParaRPr lang="es-ES" dirty="0"/>
          </a:p>
        </p:txBody>
      </p:sp>
      <p:pic>
        <p:nvPicPr>
          <p:cNvPr id="3" name="Picture 4" descr="Movilizando las Utopías - Utopiak suspertze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045276"/>
            <a:ext cx="4176464" cy="3112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Rectángulo"/>
          <p:cNvSpPr/>
          <p:nvPr/>
        </p:nvSpPr>
        <p:spPr>
          <a:xfrm rot="20337387">
            <a:off x="199948" y="1747399"/>
            <a:ext cx="319848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Boluntariotza</a:t>
            </a:r>
            <a:endParaRPr lang="es-ES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4 Rectángulo"/>
          <p:cNvSpPr/>
          <p:nvPr/>
        </p:nvSpPr>
        <p:spPr>
          <a:xfrm rot="1749494">
            <a:off x="5237948" y="1805097"/>
            <a:ext cx="4705501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40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Bidezkoa</a:t>
            </a:r>
            <a:r>
              <a:rPr lang="es-ES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40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Merkataritza</a:t>
            </a:r>
            <a:endParaRPr lang="es-ES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5 Rectángulo"/>
          <p:cNvSpPr/>
          <p:nvPr/>
        </p:nvSpPr>
        <p:spPr>
          <a:xfrm rot="20129955">
            <a:off x="4866809" y="4736545"/>
            <a:ext cx="417255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Misio eta </a:t>
            </a:r>
          </a:p>
          <a:p>
            <a:pPr algn="ctr"/>
            <a:r>
              <a:rPr lang="es-ES" sz="4000" b="1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elkartasun</a:t>
            </a:r>
            <a:r>
              <a:rPr lang="es-ES" sz="4000" b="1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4000" b="1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Taldeak</a:t>
            </a:r>
            <a:endParaRPr lang="es-ES" sz="4000" b="1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6 Rectángulo"/>
          <p:cNvSpPr/>
          <p:nvPr/>
        </p:nvSpPr>
        <p:spPr>
          <a:xfrm rot="1680915">
            <a:off x="121407" y="4902076"/>
            <a:ext cx="38718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Banka</a:t>
            </a:r>
            <a:r>
              <a:rPr lang="es-E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s-ES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Etikoa</a:t>
            </a:r>
            <a:endParaRPr lang="es-E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187624" y="2636912"/>
            <a:ext cx="734481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err="1" smtClean="0">
                <a:latin typeface="Comic Sans MS" pitchFamily="66" charset="0"/>
              </a:rPr>
              <a:t>Behartsuekin</a:t>
            </a:r>
            <a:r>
              <a:rPr lang="es-ES" sz="2400" dirty="0" smtClean="0">
                <a:latin typeface="Comic Sans MS" pitchFamily="66" charset="0"/>
              </a:rPr>
              <a:t> </a:t>
            </a:r>
            <a:r>
              <a:rPr lang="es-ES" sz="2400" dirty="0" err="1" smtClean="0">
                <a:latin typeface="Comic Sans MS" pitchFamily="66" charset="0"/>
              </a:rPr>
              <a:t>bizitza</a:t>
            </a:r>
            <a:r>
              <a:rPr lang="es-ES" sz="2400" dirty="0" smtClean="0">
                <a:latin typeface="Comic Sans MS" pitchFamily="66" charset="0"/>
              </a:rPr>
              <a:t> </a:t>
            </a:r>
            <a:r>
              <a:rPr lang="es-ES" sz="2400" dirty="0" err="1" smtClean="0">
                <a:latin typeface="Comic Sans MS" pitchFamily="66" charset="0"/>
              </a:rPr>
              <a:t>elkarbanatu</a:t>
            </a:r>
            <a:r>
              <a:rPr lang="es-ES" sz="2400" dirty="0" smtClean="0">
                <a:latin typeface="Comic Sans MS" pitchFamily="66" charset="0"/>
              </a:rPr>
              <a:t> </a:t>
            </a:r>
            <a:r>
              <a:rPr lang="es-ES" sz="2400" dirty="0" err="1" smtClean="0">
                <a:latin typeface="Comic Sans MS" pitchFamily="66" charset="0"/>
              </a:rPr>
              <a:t>nahi</a:t>
            </a:r>
            <a:r>
              <a:rPr lang="es-ES" sz="2400" dirty="0" smtClean="0">
                <a:latin typeface="Comic Sans MS" pitchFamily="66" charset="0"/>
              </a:rPr>
              <a:t> </a:t>
            </a:r>
            <a:r>
              <a:rPr lang="es-ES" sz="2400" dirty="0" err="1" smtClean="0">
                <a:latin typeface="Comic Sans MS" pitchFamily="66" charset="0"/>
              </a:rPr>
              <a:t>duten</a:t>
            </a:r>
            <a:r>
              <a:rPr lang="es-ES" sz="2400" dirty="0" smtClean="0">
                <a:latin typeface="Comic Sans MS" pitchFamily="66" charset="0"/>
              </a:rPr>
              <a:t> </a:t>
            </a:r>
            <a:r>
              <a:rPr lang="es-ES" sz="2400" dirty="0" err="1" smtClean="0">
                <a:latin typeface="Comic Sans MS" pitchFamily="66" charset="0"/>
              </a:rPr>
              <a:t>misiolariak</a:t>
            </a:r>
            <a:r>
              <a:rPr lang="es-ES" sz="2400" dirty="0" smtClean="0">
                <a:latin typeface="Comic Sans MS" pitchFamily="66" charset="0"/>
              </a:rPr>
              <a:t> </a:t>
            </a:r>
            <a:r>
              <a:rPr lang="es-ES" sz="2400" dirty="0" err="1" smtClean="0">
                <a:latin typeface="Comic Sans MS" pitchFamily="66" charset="0"/>
              </a:rPr>
              <a:t>behar</a:t>
            </a:r>
            <a:r>
              <a:rPr lang="es-ES" sz="2400" dirty="0" smtClean="0">
                <a:latin typeface="Comic Sans MS" pitchFamily="66" charset="0"/>
              </a:rPr>
              <a:t> </a:t>
            </a:r>
            <a:r>
              <a:rPr lang="es-ES" sz="2400" dirty="0" err="1" smtClean="0">
                <a:latin typeface="Comic Sans MS" pitchFamily="66" charset="0"/>
              </a:rPr>
              <a:t>ditugu</a:t>
            </a:r>
            <a:endParaRPr lang="es-ES" sz="2400" dirty="0" smtClean="0">
              <a:latin typeface="Comic Sans MS" pitchFamily="66" charset="0"/>
            </a:endParaRPr>
          </a:p>
          <a:p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1547664" y="692696"/>
            <a:ext cx="595509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IZAN ZAITEZ AUSARTA!</a:t>
            </a:r>
            <a:endParaRPr lang="es-E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611560" y="4437112"/>
            <a:ext cx="80648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err="1" smtClean="0">
                <a:latin typeface="Comic Sans MS" pitchFamily="66" charset="0"/>
              </a:rPr>
              <a:t>Haiek</a:t>
            </a:r>
            <a:r>
              <a:rPr lang="es-ES" sz="2000" b="1" dirty="0" smtClean="0">
                <a:latin typeface="Comic Sans MS" pitchFamily="66" charset="0"/>
              </a:rPr>
              <a:t> </a:t>
            </a:r>
            <a:r>
              <a:rPr lang="es-ES" sz="2000" b="1" dirty="0" err="1" smtClean="0">
                <a:latin typeface="Comic Sans MS" pitchFamily="66" charset="0"/>
              </a:rPr>
              <a:t>ez</a:t>
            </a:r>
            <a:r>
              <a:rPr lang="es-ES" sz="2000" b="1" dirty="0" smtClean="0">
                <a:latin typeface="Comic Sans MS" pitchFamily="66" charset="0"/>
              </a:rPr>
              <a:t> </a:t>
            </a:r>
            <a:r>
              <a:rPr lang="es-ES" sz="2000" b="1" dirty="0" err="1" smtClean="0">
                <a:latin typeface="Comic Sans MS" pitchFamily="66" charset="0"/>
              </a:rPr>
              <a:t>dira</a:t>
            </a:r>
            <a:r>
              <a:rPr lang="es-ES" sz="2000" b="1" dirty="0" smtClean="0">
                <a:latin typeface="Comic Sans MS" pitchFamily="66" charset="0"/>
              </a:rPr>
              <a:t> </a:t>
            </a:r>
            <a:r>
              <a:rPr lang="es-ES" sz="2000" b="1" dirty="0" err="1" smtClean="0">
                <a:latin typeface="Comic Sans MS" pitchFamily="66" charset="0"/>
              </a:rPr>
              <a:t>heroiak</a:t>
            </a:r>
            <a:r>
              <a:rPr lang="es-ES" sz="2000" b="1" dirty="0" smtClean="0">
                <a:latin typeface="Comic Sans MS" pitchFamily="66" charset="0"/>
              </a:rPr>
              <a:t>, </a:t>
            </a:r>
            <a:r>
              <a:rPr lang="es-ES" sz="2000" b="1" dirty="0" err="1" smtClean="0">
                <a:latin typeface="Comic Sans MS" pitchFamily="66" charset="0"/>
              </a:rPr>
              <a:t>ezta</a:t>
            </a:r>
            <a:r>
              <a:rPr lang="es-ES" sz="2000" b="1" dirty="0" smtClean="0">
                <a:latin typeface="Comic Sans MS" pitchFamily="66" charset="0"/>
              </a:rPr>
              <a:t> </a:t>
            </a:r>
            <a:r>
              <a:rPr lang="es-ES" sz="2000" b="1" dirty="0" err="1" smtClean="0">
                <a:latin typeface="Comic Sans MS" pitchFamily="66" charset="0"/>
              </a:rPr>
              <a:t>protagonistak</a:t>
            </a:r>
            <a:r>
              <a:rPr lang="es-ES" sz="2000" b="1" dirty="0" smtClean="0">
                <a:latin typeface="Comic Sans MS" pitchFamily="66" charset="0"/>
              </a:rPr>
              <a:t> ere. </a:t>
            </a:r>
          </a:p>
          <a:p>
            <a:pPr algn="ctr"/>
            <a:r>
              <a:rPr lang="es-ES" sz="2000" b="1" dirty="0" err="1" smtClean="0">
                <a:latin typeface="Comic Sans MS" pitchFamily="66" charset="0"/>
              </a:rPr>
              <a:t>Gizakiei</a:t>
            </a:r>
            <a:r>
              <a:rPr lang="es-ES" sz="2000" b="1" dirty="0" smtClean="0">
                <a:latin typeface="Comic Sans MS" pitchFamily="66" charset="0"/>
              </a:rPr>
              <a:t> eta </a:t>
            </a:r>
            <a:r>
              <a:rPr lang="es-ES" sz="2000" b="1" dirty="0" err="1" smtClean="0">
                <a:latin typeface="Comic Sans MS" pitchFamily="66" charset="0"/>
              </a:rPr>
              <a:t>elkarteei</a:t>
            </a:r>
            <a:r>
              <a:rPr lang="es-ES" sz="2000" b="1" dirty="0" smtClean="0">
                <a:latin typeface="Comic Sans MS" pitchFamily="66" charset="0"/>
              </a:rPr>
              <a:t> </a:t>
            </a:r>
            <a:r>
              <a:rPr lang="es-ES" sz="2000" b="1" dirty="0" err="1" smtClean="0">
                <a:latin typeface="Comic Sans MS" pitchFamily="66" charset="0"/>
              </a:rPr>
              <a:t>euren</a:t>
            </a:r>
            <a:r>
              <a:rPr lang="es-ES" sz="2000" b="1" dirty="0" smtClean="0">
                <a:latin typeface="Comic Sans MS" pitchFamily="66" charset="0"/>
              </a:rPr>
              <a:t> </a:t>
            </a:r>
            <a:r>
              <a:rPr lang="es-ES" sz="2000" b="1" dirty="0" err="1" smtClean="0">
                <a:latin typeface="Comic Sans MS" pitchFamily="66" charset="0"/>
              </a:rPr>
              <a:t>ibilbidean</a:t>
            </a:r>
            <a:r>
              <a:rPr lang="es-ES" sz="2000" b="1" dirty="0" smtClean="0">
                <a:latin typeface="Comic Sans MS" pitchFamily="66" charset="0"/>
              </a:rPr>
              <a:t> </a:t>
            </a:r>
            <a:r>
              <a:rPr lang="es-ES" sz="2000" b="1" dirty="0" err="1" smtClean="0">
                <a:latin typeface="Comic Sans MS" pitchFamily="66" charset="0"/>
              </a:rPr>
              <a:t>laguntzen</a:t>
            </a:r>
            <a:r>
              <a:rPr lang="es-ES" sz="2000" b="1" dirty="0" smtClean="0">
                <a:latin typeface="Comic Sans MS" pitchFamily="66" charset="0"/>
              </a:rPr>
              <a:t> diete</a:t>
            </a:r>
            <a:endParaRPr lang="es-E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5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03648" y="2492896"/>
            <a:ext cx="64807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err="1" smtClean="0">
                <a:latin typeface="Comic Sans MS" pitchFamily="66" charset="0"/>
              </a:rPr>
              <a:t>Hemen</a:t>
            </a:r>
            <a:r>
              <a:rPr lang="es-ES" sz="2400" dirty="0" smtClean="0">
                <a:latin typeface="Comic Sans MS" pitchFamily="66" charset="0"/>
              </a:rPr>
              <a:t> ere </a:t>
            </a:r>
            <a:r>
              <a:rPr lang="es-ES" sz="2400" dirty="0" err="1" smtClean="0">
                <a:latin typeface="Comic Sans MS" pitchFamily="66" charset="0"/>
              </a:rPr>
              <a:t>behartsuen</a:t>
            </a:r>
            <a:r>
              <a:rPr lang="es-ES" sz="2400" dirty="0" smtClean="0">
                <a:latin typeface="Comic Sans MS" pitchFamily="66" charset="0"/>
              </a:rPr>
              <a:t> </a:t>
            </a:r>
            <a:r>
              <a:rPr lang="es-ES" sz="2400" dirty="0" err="1" smtClean="0">
                <a:latin typeface="Comic Sans MS" pitchFamily="66" charset="0"/>
              </a:rPr>
              <a:t>alde</a:t>
            </a:r>
            <a:r>
              <a:rPr lang="es-ES" sz="2400" dirty="0" smtClean="0">
                <a:latin typeface="Comic Sans MS" pitchFamily="66" charset="0"/>
              </a:rPr>
              <a:t> </a:t>
            </a:r>
            <a:r>
              <a:rPr lang="es-ES" sz="2400" dirty="0" err="1" smtClean="0">
                <a:latin typeface="Comic Sans MS" pitchFamily="66" charset="0"/>
              </a:rPr>
              <a:t>lan</a:t>
            </a:r>
            <a:r>
              <a:rPr lang="es-ES" sz="2400" dirty="0" smtClean="0">
                <a:latin typeface="Comic Sans MS" pitchFamily="66" charset="0"/>
              </a:rPr>
              <a:t> </a:t>
            </a:r>
            <a:r>
              <a:rPr lang="es-ES" sz="2400" dirty="0" err="1" smtClean="0">
                <a:latin typeface="Comic Sans MS" pitchFamily="66" charset="0"/>
              </a:rPr>
              <a:t>egiten</a:t>
            </a:r>
            <a:r>
              <a:rPr lang="es-ES" sz="2400" dirty="0" smtClean="0">
                <a:latin typeface="Comic Sans MS" pitchFamily="66" charset="0"/>
              </a:rPr>
              <a:t> </a:t>
            </a:r>
            <a:r>
              <a:rPr lang="es-ES" sz="2400" dirty="0" err="1" smtClean="0">
                <a:latin typeface="Comic Sans MS" pitchFamily="66" charset="0"/>
              </a:rPr>
              <a:t>duten</a:t>
            </a:r>
            <a:r>
              <a:rPr lang="es-ES" sz="2400" dirty="0" smtClean="0">
                <a:latin typeface="Comic Sans MS" pitchFamily="66" charset="0"/>
              </a:rPr>
              <a:t> </a:t>
            </a:r>
            <a:r>
              <a:rPr lang="es-ES" sz="2400" dirty="0" err="1" smtClean="0">
                <a:latin typeface="Comic Sans MS" pitchFamily="66" charset="0"/>
              </a:rPr>
              <a:t>misiolariak</a:t>
            </a:r>
            <a:r>
              <a:rPr lang="es-ES" sz="2400" dirty="0" smtClean="0">
                <a:latin typeface="Comic Sans MS" pitchFamily="66" charset="0"/>
              </a:rPr>
              <a:t> </a:t>
            </a:r>
            <a:r>
              <a:rPr lang="es-ES" sz="2400" dirty="0" err="1" smtClean="0">
                <a:latin typeface="Comic Sans MS" pitchFamily="66" charset="0"/>
              </a:rPr>
              <a:t>behar</a:t>
            </a:r>
            <a:r>
              <a:rPr lang="es-ES" sz="2400" dirty="0" smtClean="0">
                <a:latin typeface="Comic Sans MS" pitchFamily="66" charset="0"/>
              </a:rPr>
              <a:t> </a:t>
            </a:r>
            <a:r>
              <a:rPr lang="es-ES" sz="2400" dirty="0" err="1" smtClean="0">
                <a:latin typeface="Comic Sans MS" pitchFamily="66" charset="0"/>
              </a:rPr>
              <a:t>ditugu</a:t>
            </a:r>
            <a:r>
              <a:rPr lang="es-ES" sz="2400" dirty="0" smtClean="0">
                <a:latin typeface="Comic Sans MS" pitchFamily="66" charset="0"/>
              </a:rPr>
              <a:t>, </a:t>
            </a:r>
            <a:r>
              <a:rPr lang="es-ES" sz="2400" dirty="0" err="1" smtClean="0">
                <a:latin typeface="Comic Sans MS" pitchFamily="66" charset="0"/>
              </a:rPr>
              <a:t>abangoardian</a:t>
            </a:r>
            <a:r>
              <a:rPr lang="es-ES" sz="2400" dirty="0" smtClean="0">
                <a:latin typeface="Comic Sans MS" pitchFamily="66" charset="0"/>
              </a:rPr>
              <a:t> </a:t>
            </a:r>
            <a:r>
              <a:rPr lang="es-ES" sz="2400" dirty="0" err="1" smtClean="0">
                <a:latin typeface="Comic Sans MS" pitchFamily="66" charset="0"/>
              </a:rPr>
              <a:t>dauden</a:t>
            </a:r>
            <a:r>
              <a:rPr lang="es-ES" sz="2400" dirty="0" smtClean="0">
                <a:latin typeface="Comic Sans MS" pitchFamily="66" charset="0"/>
              </a:rPr>
              <a:t> </a:t>
            </a:r>
            <a:r>
              <a:rPr lang="es-ES" sz="2400" dirty="0" err="1" smtClean="0">
                <a:latin typeface="Comic Sans MS" pitchFamily="66" charset="0"/>
              </a:rPr>
              <a:t>misiolariei</a:t>
            </a:r>
            <a:r>
              <a:rPr lang="es-ES" sz="2400" dirty="0" smtClean="0">
                <a:latin typeface="Comic Sans MS" pitchFamily="66" charset="0"/>
              </a:rPr>
              <a:t> </a:t>
            </a:r>
            <a:r>
              <a:rPr lang="es-ES" sz="2400" dirty="0" err="1" smtClean="0">
                <a:latin typeface="Comic Sans MS" pitchFamily="66" charset="0"/>
              </a:rPr>
              <a:t>laguntzen</a:t>
            </a:r>
            <a:r>
              <a:rPr lang="es-ES" sz="2400" dirty="0" smtClean="0">
                <a:latin typeface="Comic Sans MS" pitchFamily="66" charset="0"/>
              </a:rPr>
              <a:t> </a:t>
            </a:r>
            <a:r>
              <a:rPr lang="es-ES" sz="2400" dirty="0" err="1" smtClean="0">
                <a:latin typeface="Comic Sans MS" pitchFamily="66" charset="0"/>
              </a:rPr>
              <a:t>dietenak</a:t>
            </a: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1619672" y="620688"/>
            <a:ext cx="595509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IZAN ZAITEZ AUSARTA</a:t>
            </a:r>
            <a:endParaRPr lang="es-E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619673" y="4751433"/>
            <a:ext cx="64087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err="1" smtClean="0">
                <a:latin typeface="Comic Sans MS" pitchFamily="66" charset="0"/>
              </a:rPr>
              <a:t>Misiolariak</a:t>
            </a:r>
            <a:r>
              <a:rPr lang="es-ES" sz="2000" b="1" dirty="0" smtClean="0">
                <a:latin typeface="Comic Sans MS" pitchFamily="66" charset="0"/>
              </a:rPr>
              <a:t> </a:t>
            </a:r>
            <a:r>
              <a:rPr lang="es-ES" sz="2000" b="1" dirty="0" err="1" smtClean="0">
                <a:latin typeface="Comic Sans MS" pitchFamily="66" charset="0"/>
              </a:rPr>
              <a:t>taldeko</a:t>
            </a:r>
            <a:r>
              <a:rPr lang="es-ES" sz="2000" b="1" dirty="0" smtClean="0">
                <a:latin typeface="Comic Sans MS" pitchFamily="66" charset="0"/>
              </a:rPr>
              <a:t> </a:t>
            </a:r>
            <a:r>
              <a:rPr lang="es-ES" sz="2000" b="1" dirty="0" err="1" smtClean="0">
                <a:latin typeface="Comic Sans MS" pitchFamily="66" charset="0"/>
              </a:rPr>
              <a:t>kirolariak</a:t>
            </a:r>
            <a:r>
              <a:rPr lang="es-ES" sz="2000" b="1" dirty="0" smtClean="0">
                <a:latin typeface="Comic Sans MS" pitchFamily="66" charset="0"/>
              </a:rPr>
              <a:t> </a:t>
            </a:r>
            <a:r>
              <a:rPr lang="es-ES" sz="2000" b="1" dirty="0" err="1" smtClean="0">
                <a:latin typeface="Comic Sans MS" pitchFamily="66" charset="0"/>
              </a:rPr>
              <a:t>dira</a:t>
            </a:r>
            <a:r>
              <a:rPr lang="es-ES" sz="2000" b="1" dirty="0" smtClean="0">
                <a:latin typeface="Comic Sans MS" pitchFamily="66" charset="0"/>
              </a:rPr>
              <a:t>. </a:t>
            </a:r>
            <a:endParaRPr lang="es-ES" sz="2000" b="1" dirty="0">
              <a:latin typeface="Comic Sans MS" pitchFamily="66" charset="0"/>
            </a:endParaRPr>
          </a:p>
          <a:p>
            <a:pPr algn="ctr"/>
            <a:r>
              <a:rPr lang="es-ES" sz="2000" b="1" dirty="0" err="1" smtClean="0">
                <a:latin typeface="Comic Sans MS" pitchFamily="66" charset="0"/>
              </a:rPr>
              <a:t>Bakarka</a:t>
            </a:r>
            <a:r>
              <a:rPr lang="es-ES" sz="2000" b="1" dirty="0" smtClean="0">
                <a:latin typeface="Comic Sans MS" pitchFamily="66" charset="0"/>
              </a:rPr>
              <a:t> </a:t>
            </a:r>
            <a:r>
              <a:rPr lang="es-ES" sz="2000" b="1" dirty="0" err="1" smtClean="0">
                <a:latin typeface="Comic Sans MS" pitchFamily="66" charset="0"/>
              </a:rPr>
              <a:t>ez</a:t>
            </a:r>
            <a:r>
              <a:rPr lang="es-ES" sz="2000" b="1" dirty="0" smtClean="0">
                <a:latin typeface="Comic Sans MS" pitchFamily="66" charset="0"/>
              </a:rPr>
              <a:t> </a:t>
            </a:r>
            <a:r>
              <a:rPr lang="es-ES" sz="2000" b="1" dirty="0" err="1" smtClean="0">
                <a:latin typeface="Comic Sans MS" pitchFamily="66" charset="0"/>
              </a:rPr>
              <a:t>dugu</a:t>
            </a:r>
            <a:r>
              <a:rPr lang="es-ES" sz="2000" b="1" dirty="0" smtClean="0">
                <a:latin typeface="Comic Sans MS" pitchFamily="66" charset="0"/>
              </a:rPr>
              <a:t> </a:t>
            </a:r>
            <a:r>
              <a:rPr lang="es-ES" sz="2000" b="1" dirty="0" err="1" smtClean="0">
                <a:latin typeface="Comic Sans MS" pitchFamily="66" charset="0"/>
              </a:rPr>
              <a:t>ezer</a:t>
            </a:r>
            <a:r>
              <a:rPr lang="es-ES" sz="2000" b="1" dirty="0" smtClean="0">
                <a:latin typeface="Comic Sans MS" pitchFamily="66" charset="0"/>
              </a:rPr>
              <a:t> </a:t>
            </a:r>
            <a:r>
              <a:rPr lang="es-ES" sz="2000" b="1" dirty="0" err="1" smtClean="0">
                <a:latin typeface="Comic Sans MS" pitchFamily="66" charset="0"/>
              </a:rPr>
              <a:t>egiterik</a:t>
            </a:r>
            <a:r>
              <a:rPr lang="es-ES" sz="2000" b="1" dirty="0" smtClean="0">
                <a:latin typeface="Comic Sans MS" pitchFamily="66" charset="0"/>
              </a:rPr>
              <a:t>.</a:t>
            </a:r>
            <a:endParaRPr lang="es-ES" sz="20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5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CARTEL DOMUND vasc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763688" y="2780928"/>
            <a:ext cx="5904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sz="2400" b="1" dirty="0" smtClean="0">
              <a:latin typeface="Comic Sans MS" pitchFamily="66" charset="0"/>
            </a:endParaRPr>
          </a:p>
          <a:p>
            <a:r>
              <a:rPr lang="es-ES" sz="2400" b="1" dirty="0" err="1" smtClean="0">
                <a:latin typeface="Comic Sans MS" pitchFamily="66" charset="0"/>
              </a:rPr>
              <a:t>Zuzengabekeriek</a:t>
            </a:r>
            <a:r>
              <a:rPr lang="es-ES" sz="2400" b="1" dirty="0" smtClean="0">
                <a:latin typeface="Comic Sans MS" pitchFamily="66" charset="0"/>
              </a:rPr>
              <a:t> min </a:t>
            </a:r>
            <a:r>
              <a:rPr lang="es-ES" sz="2400" b="1" dirty="0" err="1" smtClean="0">
                <a:latin typeface="Comic Sans MS" pitchFamily="66" charset="0"/>
              </a:rPr>
              <a:t>ematen</a:t>
            </a:r>
            <a:r>
              <a:rPr lang="es-ES" sz="2400" b="1" dirty="0" smtClean="0">
                <a:latin typeface="Comic Sans MS" pitchFamily="66" charset="0"/>
              </a:rPr>
              <a:t> </a:t>
            </a:r>
            <a:r>
              <a:rPr lang="es-ES" sz="2400" b="1" dirty="0" err="1" smtClean="0">
                <a:latin typeface="Comic Sans MS" pitchFamily="66" charset="0"/>
              </a:rPr>
              <a:t>badizute</a:t>
            </a:r>
            <a:endParaRPr lang="es-ES" sz="2400" b="1" dirty="0">
              <a:latin typeface="Comic Sans MS" pitchFamily="66" charset="0"/>
            </a:endParaRPr>
          </a:p>
        </p:txBody>
      </p:sp>
      <p:sp>
        <p:nvSpPr>
          <p:cNvPr id="6" name="5 Rectángulo"/>
          <p:cNvSpPr/>
          <p:nvPr/>
        </p:nvSpPr>
        <p:spPr>
          <a:xfrm rot="20388383">
            <a:off x="153773" y="595968"/>
            <a:ext cx="3844377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4800" b="1" cap="none" spc="0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doni MT Black" pitchFamily="18" charset="0"/>
              </a:rPr>
              <a:t>Gizakien</a:t>
            </a:r>
            <a:r>
              <a:rPr lang="es-ES" sz="48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doni MT Black" pitchFamily="18" charset="0"/>
              </a:rPr>
              <a:t> </a:t>
            </a:r>
            <a:r>
              <a:rPr lang="es-ES" sz="4800" b="1" cap="none" spc="0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doni MT Black" pitchFamily="18" charset="0"/>
              </a:rPr>
              <a:t>salerosketa</a:t>
            </a:r>
            <a:endParaRPr lang="es-ES" sz="48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odoni MT Black" pitchFamily="18" charset="0"/>
            </a:endParaRPr>
          </a:p>
        </p:txBody>
      </p:sp>
      <p:sp>
        <p:nvSpPr>
          <p:cNvPr id="7" name="6 Rectángulo"/>
          <p:cNvSpPr/>
          <p:nvPr/>
        </p:nvSpPr>
        <p:spPr>
          <a:xfrm rot="1559278">
            <a:off x="6103618" y="1108793"/>
            <a:ext cx="27038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Bodoni MT Black" pitchFamily="18" charset="0"/>
              </a:rPr>
              <a:t>Gerrak</a:t>
            </a:r>
            <a:endParaRPr lang="es-E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Bodoni MT Black" pitchFamily="18" charset="0"/>
            </a:endParaRPr>
          </a:p>
        </p:txBody>
      </p:sp>
      <p:sp>
        <p:nvSpPr>
          <p:cNvPr id="8" name="7 Rectángulo"/>
          <p:cNvSpPr/>
          <p:nvPr/>
        </p:nvSpPr>
        <p:spPr>
          <a:xfrm rot="1313621">
            <a:off x="802444" y="4699302"/>
            <a:ext cx="379943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s-ES" sz="48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Bodoni MT Black" pitchFamily="18" charset="0"/>
              </a:rPr>
              <a:t>Esplotazioa</a:t>
            </a:r>
            <a:endParaRPr lang="es-ES" sz="4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Bodoni MT Black" pitchFamily="18" charset="0"/>
            </a:endParaRPr>
          </a:p>
        </p:txBody>
      </p:sp>
      <p:sp>
        <p:nvSpPr>
          <p:cNvPr id="9" name="8 Rectángulo"/>
          <p:cNvSpPr/>
          <p:nvPr/>
        </p:nvSpPr>
        <p:spPr>
          <a:xfrm rot="20271869">
            <a:off x="4492591" y="4661227"/>
            <a:ext cx="462729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s-ES" sz="4800" b="1" dirty="0" err="1" smtClean="0">
                <a:ln/>
                <a:solidFill>
                  <a:schemeClr val="accent3"/>
                </a:solidFill>
                <a:latin typeface="Bodoni MT Black" pitchFamily="18" charset="0"/>
              </a:rPr>
              <a:t>Errefuxiatuak</a:t>
            </a:r>
            <a:endParaRPr lang="es-ES" sz="4800" b="1" cap="none" spc="0" dirty="0">
              <a:ln/>
              <a:solidFill>
                <a:schemeClr val="accent3"/>
              </a:solidFill>
              <a:effectLst/>
              <a:latin typeface="Bodoni MT Black" pitchFamily="18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 flipH="1">
            <a:off x="3707904" y="2231153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 err="1" smtClean="0">
                <a:solidFill>
                  <a:srgbClr val="00B0F0"/>
                </a:solidFill>
                <a:latin typeface="Bodoni MT Black" panose="02070A03080606020203" pitchFamily="18" charset="0"/>
              </a:rPr>
              <a:t>Pobrezia</a:t>
            </a:r>
            <a:endParaRPr lang="es-ES" sz="4800" dirty="0">
              <a:solidFill>
                <a:srgbClr val="00B0F0"/>
              </a:solidFill>
              <a:latin typeface="Bodoni MT Black" panose="02070A030806060202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6326136" y="548680"/>
            <a:ext cx="230425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200000"/>
              </a:lnSpc>
              <a:buNone/>
            </a:pPr>
            <a:r>
              <a:rPr lang="es-ES" sz="2400" b="1" dirty="0" err="1" smtClean="0">
                <a:latin typeface="Comic Sans MS" pitchFamily="66" charset="0"/>
              </a:rPr>
              <a:t>Besteen</a:t>
            </a:r>
            <a:r>
              <a:rPr lang="es-ES" sz="2400" b="1" dirty="0" smtClean="0">
                <a:latin typeface="Comic Sans MS" pitchFamily="66" charset="0"/>
              </a:rPr>
              <a:t> </a:t>
            </a:r>
            <a:r>
              <a:rPr lang="es-ES" sz="2400" b="1" dirty="0" err="1" smtClean="0">
                <a:latin typeface="Comic Sans MS" pitchFamily="66" charset="0"/>
              </a:rPr>
              <a:t>alde</a:t>
            </a:r>
            <a:r>
              <a:rPr lang="es-ES" sz="2400" b="1" dirty="0" smtClean="0">
                <a:latin typeface="Comic Sans MS" pitchFamily="66" charset="0"/>
              </a:rPr>
              <a:t> </a:t>
            </a:r>
            <a:r>
              <a:rPr lang="es-ES" sz="2400" b="1" dirty="0" err="1" smtClean="0">
                <a:latin typeface="Comic Sans MS" pitchFamily="66" charset="0"/>
              </a:rPr>
              <a:t>zerbait</a:t>
            </a:r>
            <a:r>
              <a:rPr lang="es-ES" sz="2400" b="1" dirty="0" smtClean="0">
                <a:latin typeface="Comic Sans MS" pitchFamily="66" charset="0"/>
              </a:rPr>
              <a:t> </a:t>
            </a:r>
            <a:r>
              <a:rPr lang="es-ES" sz="2400" b="1" dirty="0" err="1" smtClean="0">
                <a:latin typeface="Comic Sans MS" pitchFamily="66" charset="0"/>
              </a:rPr>
              <a:t>eman</a:t>
            </a:r>
            <a:r>
              <a:rPr lang="es-ES" sz="2400" b="1" dirty="0" smtClean="0">
                <a:latin typeface="Comic Sans MS" pitchFamily="66" charset="0"/>
              </a:rPr>
              <a:t> eta </a:t>
            </a:r>
            <a:r>
              <a:rPr lang="es-ES" sz="2400" b="1" dirty="0" err="1" smtClean="0">
                <a:latin typeface="Comic Sans MS" pitchFamily="66" charset="0"/>
              </a:rPr>
              <a:t>haiengandik</a:t>
            </a:r>
            <a:r>
              <a:rPr lang="es-ES" sz="2400" b="1" dirty="0" smtClean="0">
                <a:latin typeface="Comic Sans MS" pitchFamily="66" charset="0"/>
              </a:rPr>
              <a:t> </a:t>
            </a:r>
            <a:r>
              <a:rPr lang="es-ES" sz="2400" b="1" dirty="0" err="1" smtClean="0">
                <a:latin typeface="Comic Sans MS" pitchFamily="66" charset="0"/>
              </a:rPr>
              <a:t>asko</a:t>
            </a:r>
            <a:r>
              <a:rPr lang="es-ES" sz="2400" b="1" dirty="0" smtClean="0">
                <a:latin typeface="Comic Sans MS" pitchFamily="66" charset="0"/>
              </a:rPr>
              <a:t> </a:t>
            </a:r>
            <a:r>
              <a:rPr lang="es-ES" sz="2400" b="1" dirty="0" err="1" smtClean="0">
                <a:latin typeface="Comic Sans MS" pitchFamily="66" charset="0"/>
              </a:rPr>
              <a:t>ikas</a:t>
            </a:r>
            <a:r>
              <a:rPr lang="es-ES" sz="2400" b="1" dirty="0" smtClean="0">
                <a:latin typeface="Comic Sans MS" pitchFamily="66" charset="0"/>
              </a:rPr>
              <a:t> </a:t>
            </a:r>
            <a:r>
              <a:rPr lang="es-ES" sz="2400" b="1" dirty="0" err="1" smtClean="0">
                <a:latin typeface="Comic Sans MS" pitchFamily="66" charset="0"/>
              </a:rPr>
              <a:t>dezakezula</a:t>
            </a:r>
            <a:endParaRPr lang="es-ES" sz="2400" b="1" dirty="0" smtClean="0">
              <a:latin typeface="Comic Sans MS" pitchFamily="66" charset="0"/>
            </a:endParaRPr>
          </a:p>
          <a:p>
            <a:pPr algn="r">
              <a:lnSpc>
                <a:spcPct val="200000"/>
              </a:lnSpc>
              <a:buNone/>
            </a:pPr>
            <a:r>
              <a:rPr lang="es-ES" sz="2400" b="1" dirty="0" err="1" smtClean="0">
                <a:latin typeface="Comic Sans MS" pitchFamily="66" charset="0"/>
              </a:rPr>
              <a:t>sumatzen</a:t>
            </a:r>
            <a:r>
              <a:rPr lang="es-ES" sz="2400" b="1" dirty="0" smtClean="0">
                <a:latin typeface="Comic Sans MS" pitchFamily="66" charset="0"/>
              </a:rPr>
              <a:t> </a:t>
            </a:r>
            <a:r>
              <a:rPr lang="es-ES" sz="2400" b="1" dirty="0" err="1" smtClean="0">
                <a:latin typeface="Comic Sans MS" pitchFamily="66" charset="0"/>
              </a:rPr>
              <a:t>baduzu</a:t>
            </a:r>
            <a:r>
              <a:rPr lang="es-ES" sz="2400" b="1" dirty="0" smtClean="0">
                <a:latin typeface="Comic Sans MS" pitchFamily="66" charset="0"/>
              </a:rPr>
              <a:t>…</a:t>
            </a:r>
            <a:endParaRPr lang="es-ES" sz="2400" b="1" dirty="0">
              <a:latin typeface="Comic Sans MS" pitchFamily="66" charset="0"/>
            </a:endParaRPr>
          </a:p>
        </p:txBody>
      </p:sp>
      <p:pic>
        <p:nvPicPr>
          <p:cNvPr id="3" name="2 Imagen" descr="6 (Copier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548680"/>
            <a:ext cx="2761112" cy="2070834"/>
          </a:xfrm>
          <a:prstGeom prst="rect">
            <a:avLst/>
          </a:prstGeom>
        </p:spPr>
      </p:pic>
      <p:pic>
        <p:nvPicPr>
          <p:cNvPr id="5" name="4 Imagen" descr="Reunión con el Feep 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1720" y="2492896"/>
            <a:ext cx="2978272" cy="2028276"/>
          </a:xfrm>
          <a:prstGeom prst="rect">
            <a:avLst/>
          </a:prstGeom>
        </p:spPr>
      </p:pic>
      <p:pic>
        <p:nvPicPr>
          <p:cNvPr id="6" name="図 1" descr="IMGP011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4293096"/>
            <a:ext cx="2935724" cy="209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  <p:extLst>
      <p:ext uri="{BB962C8B-B14F-4D97-AF65-F5344CB8AC3E}">
        <p14:creationId xmlns="" xmlns:p14="http://schemas.microsoft.com/office/powerpoint/2010/main" val="1922540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11559" y="2708920"/>
            <a:ext cx="7416825" cy="103943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s-ES" sz="2400" b="1" dirty="0" err="1" smtClean="0">
                <a:latin typeface="Comic Sans MS" pitchFamily="66" charset="0"/>
              </a:rPr>
              <a:t>Taldean</a:t>
            </a:r>
            <a:r>
              <a:rPr lang="es-ES" sz="2400" b="1" dirty="0" smtClean="0">
                <a:latin typeface="Comic Sans MS" pitchFamily="66" charset="0"/>
              </a:rPr>
              <a:t> </a:t>
            </a:r>
            <a:r>
              <a:rPr lang="es-ES" sz="2400" b="1" dirty="0" err="1" smtClean="0">
                <a:latin typeface="Comic Sans MS" pitchFamily="66" charset="0"/>
              </a:rPr>
              <a:t>lan</a:t>
            </a:r>
            <a:r>
              <a:rPr lang="es-ES" sz="2400" b="1" dirty="0" smtClean="0">
                <a:latin typeface="Comic Sans MS" pitchFamily="66" charset="0"/>
              </a:rPr>
              <a:t> </a:t>
            </a:r>
            <a:r>
              <a:rPr lang="es-ES" sz="2400" b="1" dirty="0" err="1" smtClean="0">
                <a:latin typeface="Comic Sans MS" pitchFamily="66" charset="0"/>
              </a:rPr>
              <a:t>eginez</a:t>
            </a:r>
            <a:r>
              <a:rPr lang="es-ES" sz="2400" b="1" dirty="0" smtClean="0">
                <a:latin typeface="Comic Sans MS" pitchFamily="66" charset="0"/>
              </a:rPr>
              <a:t>, </a:t>
            </a:r>
          </a:p>
          <a:p>
            <a:pPr algn="ctr">
              <a:buNone/>
            </a:pPr>
            <a:r>
              <a:rPr lang="es-ES" sz="2400" b="1" dirty="0" err="1" smtClean="0">
                <a:latin typeface="Comic Sans MS" pitchFamily="66" charset="0"/>
              </a:rPr>
              <a:t>besteekin</a:t>
            </a:r>
            <a:r>
              <a:rPr lang="es-ES" sz="2400" b="1" dirty="0" smtClean="0">
                <a:latin typeface="Comic Sans MS" pitchFamily="66" charset="0"/>
              </a:rPr>
              <a:t> </a:t>
            </a:r>
            <a:r>
              <a:rPr lang="es-ES" sz="2400" b="1" dirty="0" err="1" smtClean="0">
                <a:latin typeface="Comic Sans MS" pitchFamily="66" charset="0"/>
              </a:rPr>
              <a:t>bizitza</a:t>
            </a:r>
            <a:r>
              <a:rPr lang="es-ES" sz="2400" b="1" dirty="0" smtClean="0">
                <a:latin typeface="Comic Sans MS" pitchFamily="66" charset="0"/>
              </a:rPr>
              <a:t> </a:t>
            </a:r>
            <a:r>
              <a:rPr lang="es-ES" sz="2400" b="1" dirty="0" err="1" smtClean="0">
                <a:latin typeface="Comic Sans MS" pitchFamily="66" charset="0"/>
              </a:rPr>
              <a:t>elkarbanatu</a:t>
            </a:r>
            <a:r>
              <a:rPr lang="es-ES" sz="2400" b="1" dirty="0" smtClean="0">
                <a:latin typeface="Comic Sans MS" pitchFamily="66" charset="0"/>
              </a:rPr>
              <a:t> </a:t>
            </a:r>
            <a:r>
              <a:rPr lang="es-ES" sz="2400" b="1" dirty="0" err="1" smtClean="0">
                <a:latin typeface="Comic Sans MS" pitchFamily="66" charset="0"/>
              </a:rPr>
              <a:t>nahi</a:t>
            </a:r>
            <a:r>
              <a:rPr lang="es-ES" sz="2400" b="1" dirty="0" smtClean="0">
                <a:latin typeface="Comic Sans MS" pitchFamily="66" charset="0"/>
              </a:rPr>
              <a:t> </a:t>
            </a:r>
            <a:r>
              <a:rPr lang="es-ES" sz="2400" b="1" dirty="0" err="1" smtClean="0">
                <a:latin typeface="Comic Sans MS" pitchFamily="66" charset="0"/>
              </a:rPr>
              <a:t>baduzu</a:t>
            </a:r>
            <a:endParaRPr lang="es-ES" sz="2400" b="1" dirty="0">
              <a:latin typeface="Comic Sans MS" pitchFamily="66" charset="0"/>
            </a:endParaRPr>
          </a:p>
        </p:txBody>
      </p:sp>
      <p:pic>
        <p:nvPicPr>
          <p:cNvPr id="4" name="3 Imagen" descr="Trabajo comintario emapnadas de queso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59" y="332656"/>
            <a:ext cx="3456385" cy="2047543"/>
          </a:xfrm>
          <a:prstGeom prst="rect">
            <a:avLst/>
          </a:prstGeom>
        </p:spPr>
      </p:pic>
      <p:pic>
        <p:nvPicPr>
          <p:cNvPr id="5" name="1 Imagen" descr="IMG_0727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332656"/>
            <a:ext cx="2808312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C:\Users\OMP VITORIA\AppData\Local\Microsoft\Windows\INetCache\Content.Outlook\ONAFNWOX\Alejandro Labak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914" y="3933056"/>
            <a:ext cx="3633045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6 Imagen" descr="3 (Copier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19845" y="3933056"/>
            <a:ext cx="3360373" cy="2520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755576" y="620688"/>
            <a:ext cx="273630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buNone/>
            </a:pPr>
            <a:r>
              <a:rPr lang="es-ES" sz="2400" b="1" dirty="0" err="1" smtClean="0">
                <a:latin typeface="Comic Sans MS" pitchFamily="66" charset="0"/>
              </a:rPr>
              <a:t>Jesusen</a:t>
            </a:r>
            <a:r>
              <a:rPr lang="es-ES" sz="2400" b="1" dirty="0" smtClean="0">
                <a:latin typeface="Comic Sans MS" pitchFamily="66" charset="0"/>
              </a:rPr>
              <a:t> </a:t>
            </a:r>
            <a:r>
              <a:rPr lang="es-ES" sz="2400" b="1" dirty="0" err="1" smtClean="0">
                <a:latin typeface="Comic Sans MS" pitchFamily="66" charset="0"/>
              </a:rPr>
              <a:t>mezua</a:t>
            </a:r>
            <a:r>
              <a:rPr lang="es-ES" sz="2400" b="1" dirty="0" smtClean="0">
                <a:latin typeface="Comic Sans MS" pitchFamily="66" charset="0"/>
              </a:rPr>
              <a:t> </a:t>
            </a:r>
            <a:r>
              <a:rPr lang="es-ES" sz="2400" b="1" dirty="0" err="1" smtClean="0">
                <a:latin typeface="Comic Sans MS" pitchFamily="66" charset="0"/>
              </a:rPr>
              <a:t>elkartean</a:t>
            </a:r>
            <a:r>
              <a:rPr lang="es-ES" sz="2400" b="1" dirty="0" smtClean="0">
                <a:latin typeface="Comic Sans MS" pitchFamily="66" charset="0"/>
              </a:rPr>
              <a:t> </a:t>
            </a:r>
            <a:r>
              <a:rPr lang="es-ES" sz="2400" b="1" dirty="0" err="1" smtClean="0">
                <a:latin typeface="Comic Sans MS" pitchFamily="66" charset="0"/>
              </a:rPr>
              <a:t>bizitzeak</a:t>
            </a:r>
            <a:r>
              <a:rPr lang="es-ES" sz="2400" b="1" dirty="0" smtClean="0">
                <a:latin typeface="Comic Sans MS" pitchFamily="66" charset="0"/>
              </a:rPr>
              <a:t> </a:t>
            </a:r>
            <a:r>
              <a:rPr lang="es-ES" sz="2400" b="1" dirty="0" err="1" smtClean="0">
                <a:latin typeface="Comic Sans MS" pitchFamily="66" charset="0"/>
              </a:rPr>
              <a:t>zure</a:t>
            </a:r>
            <a:r>
              <a:rPr lang="es-ES" sz="2400" b="1" dirty="0" smtClean="0">
                <a:latin typeface="Comic Sans MS" pitchFamily="66" charset="0"/>
              </a:rPr>
              <a:t> </a:t>
            </a:r>
            <a:r>
              <a:rPr lang="es-ES" sz="2400" b="1" dirty="0" err="1" smtClean="0">
                <a:latin typeface="Comic Sans MS" pitchFamily="66" charset="0"/>
              </a:rPr>
              <a:t>bizitzari</a:t>
            </a:r>
            <a:r>
              <a:rPr lang="es-ES" sz="2400" b="1" dirty="0" smtClean="0">
                <a:latin typeface="Comic Sans MS" pitchFamily="66" charset="0"/>
              </a:rPr>
              <a:t> </a:t>
            </a:r>
            <a:r>
              <a:rPr lang="es-ES" sz="2400" b="1" dirty="0" err="1" smtClean="0">
                <a:latin typeface="Comic Sans MS" pitchFamily="66" charset="0"/>
              </a:rPr>
              <a:t>zentzua</a:t>
            </a:r>
            <a:r>
              <a:rPr lang="es-ES" sz="2400" b="1" dirty="0" smtClean="0">
                <a:latin typeface="Comic Sans MS" pitchFamily="66" charset="0"/>
              </a:rPr>
              <a:t> </a:t>
            </a:r>
            <a:r>
              <a:rPr lang="es-ES" sz="2400" b="1" dirty="0" err="1" smtClean="0">
                <a:latin typeface="Comic Sans MS" pitchFamily="66" charset="0"/>
              </a:rPr>
              <a:t>ematen</a:t>
            </a:r>
            <a:r>
              <a:rPr lang="es-ES" sz="2400" b="1" dirty="0" smtClean="0">
                <a:latin typeface="Comic Sans MS" pitchFamily="66" charset="0"/>
              </a:rPr>
              <a:t> </a:t>
            </a:r>
            <a:r>
              <a:rPr lang="es-ES" sz="2400" b="1" dirty="0" err="1" smtClean="0">
                <a:latin typeface="Comic Sans MS" pitchFamily="66" charset="0"/>
              </a:rPr>
              <a:t>badio</a:t>
            </a:r>
            <a:r>
              <a:rPr lang="es-ES" sz="2400" b="1" dirty="0" smtClean="0">
                <a:latin typeface="Comic Sans MS" pitchFamily="66" charset="0"/>
              </a:rPr>
              <a:t> eta </a:t>
            </a:r>
            <a:r>
              <a:rPr lang="es-ES" sz="2400" b="1" dirty="0" err="1" smtClean="0">
                <a:latin typeface="Comic Sans MS" pitchFamily="66" charset="0"/>
              </a:rPr>
              <a:t>zure</a:t>
            </a:r>
            <a:r>
              <a:rPr lang="es-ES" sz="2400" b="1" dirty="0" smtClean="0">
                <a:latin typeface="Comic Sans MS" pitchFamily="66" charset="0"/>
              </a:rPr>
              <a:t> </a:t>
            </a:r>
            <a:r>
              <a:rPr lang="es-ES" sz="2400" b="1" dirty="0" err="1" smtClean="0">
                <a:latin typeface="Comic Sans MS" pitchFamily="66" charset="0"/>
              </a:rPr>
              <a:t>urratsak</a:t>
            </a:r>
            <a:r>
              <a:rPr lang="es-ES" sz="2400" b="1" dirty="0" smtClean="0">
                <a:latin typeface="Comic Sans MS" pitchFamily="66" charset="0"/>
              </a:rPr>
              <a:t> </a:t>
            </a:r>
            <a:r>
              <a:rPr lang="es-ES" sz="2400" b="1" dirty="0" err="1" smtClean="0">
                <a:latin typeface="Comic Sans MS" pitchFamily="66" charset="0"/>
              </a:rPr>
              <a:t>gidatzen</a:t>
            </a:r>
            <a:r>
              <a:rPr lang="es-ES" sz="2400" b="1" dirty="0" smtClean="0">
                <a:latin typeface="Comic Sans MS" pitchFamily="66" charset="0"/>
              </a:rPr>
              <a:t> </a:t>
            </a:r>
            <a:r>
              <a:rPr lang="es-ES" sz="2400" b="1" dirty="0" err="1" smtClean="0">
                <a:latin typeface="Comic Sans MS" pitchFamily="66" charset="0"/>
              </a:rPr>
              <a:t>baditu</a:t>
            </a:r>
            <a:r>
              <a:rPr lang="es-ES" sz="2400" b="1" dirty="0" smtClean="0">
                <a:latin typeface="Comic Sans MS" pitchFamily="66" charset="0"/>
              </a:rPr>
              <a:t>…</a:t>
            </a:r>
            <a:endParaRPr lang="es-ES" sz="2400" b="1" dirty="0">
              <a:latin typeface="Comic Sans MS" pitchFamily="66" charset="0"/>
            </a:endParaRPr>
          </a:p>
        </p:txBody>
      </p:sp>
      <p:pic>
        <p:nvPicPr>
          <p:cNvPr id="6" name="5 Imagen" descr="Avivando la esperanza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79912" y="692696"/>
            <a:ext cx="4318907" cy="55172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11 conetad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99792" y="980728"/>
            <a:ext cx="6168218" cy="4613588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395536" y="1268760"/>
            <a:ext cx="25202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s-ES" sz="2400" b="1" dirty="0" err="1" smtClean="0">
                <a:latin typeface="Comic Sans MS" pitchFamily="66" charset="0"/>
              </a:rPr>
              <a:t>Zure</a:t>
            </a:r>
            <a:r>
              <a:rPr lang="es-ES" sz="2400" b="1" dirty="0" smtClean="0">
                <a:latin typeface="Comic Sans MS" pitchFamily="66" charset="0"/>
              </a:rPr>
              <a:t> </a:t>
            </a:r>
            <a:r>
              <a:rPr lang="es-ES" sz="2400" b="1" dirty="0" err="1" smtClean="0">
                <a:latin typeface="Comic Sans MS" pitchFamily="66" charset="0"/>
              </a:rPr>
              <a:t>bihotza</a:t>
            </a:r>
            <a:r>
              <a:rPr lang="es-ES" sz="2400" b="1" dirty="0" smtClean="0">
                <a:latin typeface="Comic Sans MS" pitchFamily="66" charset="0"/>
              </a:rPr>
              <a:t> </a:t>
            </a:r>
            <a:r>
              <a:rPr lang="es-ES" sz="2400" b="1" dirty="0" err="1" smtClean="0">
                <a:latin typeface="Comic Sans MS" pitchFamily="66" charset="0"/>
              </a:rPr>
              <a:t>munduari</a:t>
            </a:r>
            <a:r>
              <a:rPr lang="es-ES" sz="2400" b="1" dirty="0" smtClean="0">
                <a:latin typeface="Comic Sans MS" pitchFamily="66" charset="0"/>
              </a:rPr>
              <a:t> </a:t>
            </a:r>
            <a:r>
              <a:rPr lang="es-ES" sz="2400" b="1" dirty="0" err="1" smtClean="0">
                <a:latin typeface="Comic Sans MS" pitchFamily="66" charset="0"/>
              </a:rPr>
              <a:t>konektatu</a:t>
            </a:r>
            <a:r>
              <a:rPr lang="es-ES" sz="2400" b="1" dirty="0" smtClean="0">
                <a:latin typeface="Comic Sans MS" pitchFamily="66" charset="0"/>
              </a:rPr>
              <a:t>, </a:t>
            </a:r>
            <a:r>
              <a:rPr lang="es-ES" sz="2400" b="1" dirty="0" err="1" smtClean="0">
                <a:latin typeface="Comic Sans MS" pitchFamily="66" charset="0"/>
              </a:rPr>
              <a:t>konpromisoa</a:t>
            </a:r>
            <a:r>
              <a:rPr lang="es-ES" sz="2400" b="1" dirty="0" smtClean="0">
                <a:latin typeface="Comic Sans MS" pitchFamily="66" charset="0"/>
              </a:rPr>
              <a:t> </a:t>
            </a:r>
            <a:r>
              <a:rPr lang="es-ES" sz="2400" b="1" dirty="0" err="1" smtClean="0">
                <a:latin typeface="Comic Sans MS" pitchFamily="66" charset="0"/>
              </a:rPr>
              <a:t>hartu</a:t>
            </a:r>
            <a:r>
              <a:rPr lang="es-ES" sz="2400" b="1" dirty="0" smtClean="0">
                <a:latin typeface="Comic Sans MS" pitchFamily="66" charset="0"/>
              </a:rPr>
              <a:t> eta </a:t>
            </a:r>
            <a:r>
              <a:rPr lang="es-ES" sz="2400" b="1" dirty="0" err="1" smtClean="0">
                <a:latin typeface="Comic Sans MS" pitchFamily="66" charset="0"/>
              </a:rPr>
              <a:t>aurrera</a:t>
            </a:r>
            <a:r>
              <a:rPr lang="es-ES" sz="2400" b="1" dirty="0" smtClean="0">
                <a:latin typeface="Comic Sans MS" pitchFamily="66" charset="0"/>
              </a:rPr>
              <a:t>!</a:t>
            </a:r>
            <a:endParaRPr lang="es-ES" sz="24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CARTEL DOMUND vasc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99392"/>
            <a:ext cx="9144000" cy="695739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iapositiva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iapositiva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1654</TotalTime>
  <Words>152</Words>
  <Application>Microsoft Office PowerPoint</Application>
  <PresentationFormat>Presentación en pantalla (4:3)</PresentationFormat>
  <Paragraphs>30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5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OMP VITORIA</dc:creator>
  <cp:lastModifiedBy>OMP VITORIA</cp:lastModifiedBy>
  <cp:revision>151</cp:revision>
  <dcterms:created xsi:type="dcterms:W3CDTF">2017-07-28T09:21:31Z</dcterms:created>
  <dcterms:modified xsi:type="dcterms:W3CDTF">2017-09-26T08:37:39Z</dcterms:modified>
</cp:coreProperties>
</file>