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66" r:id="rId8"/>
    <p:sldId id="261" r:id="rId9"/>
    <p:sldId id="262" r:id="rId10"/>
    <p:sldId id="263" r:id="rId11"/>
    <p:sldId id="265" r:id="rId1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B000"/>
    <a:srgbClr val="993366"/>
    <a:srgbClr val="0099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7F2C-719D-4FA1-AF89-AB5A27D8A0C1}" type="datetimeFigureOut">
              <a:rPr lang="es-ES" smtClean="0"/>
              <a:pPr/>
              <a:t>15/09/2016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2D84-FCCA-4869-9EAD-97760F3EEF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7F2C-719D-4FA1-AF89-AB5A27D8A0C1}" type="datetimeFigureOut">
              <a:rPr lang="es-ES" smtClean="0"/>
              <a:pPr/>
              <a:t>15/09/2016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2D84-FCCA-4869-9EAD-97760F3EEF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7F2C-719D-4FA1-AF89-AB5A27D8A0C1}" type="datetimeFigureOut">
              <a:rPr lang="es-ES" smtClean="0"/>
              <a:pPr/>
              <a:t>15/09/2016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2D84-FCCA-4869-9EAD-97760F3EEF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7F2C-719D-4FA1-AF89-AB5A27D8A0C1}" type="datetimeFigureOut">
              <a:rPr lang="es-ES" smtClean="0"/>
              <a:pPr/>
              <a:t>15/09/2016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2D84-FCCA-4869-9EAD-97760F3EEF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7F2C-719D-4FA1-AF89-AB5A27D8A0C1}" type="datetimeFigureOut">
              <a:rPr lang="es-ES" smtClean="0"/>
              <a:pPr/>
              <a:t>15/09/2016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2D84-FCCA-4869-9EAD-97760F3EEF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7F2C-719D-4FA1-AF89-AB5A27D8A0C1}" type="datetimeFigureOut">
              <a:rPr lang="es-ES" smtClean="0"/>
              <a:pPr/>
              <a:t>15/09/2016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2D84-FCCA-4869-9EAD-97760F3EEF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7F2C-719D-4FA1-AF89-AB5A27D8A0C1}" type="datetimeFigureOut">
              <a:rPr lang="es-ES" smtClean="0"/>
              <a:pPr/>
              <a:t>15/09/2016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2D84-FCCA-4869-9EAD-97760F3EEF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7F2C-719D-4FA1-AF89-AB5A27D8A0C1}" type="datetimeFigureOut">
              <a:rPr lang="es-ES" smtClean="0"/>
              <a:pPr/>
              <a:t>15/09/2016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2D84-FCCA-4869-9EAD-97760F3EEF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7F2C-719D-4FA1-AF89-AB5A27D8A0C1}" type="datetimeFigureOut">
              <a:rPr lang="es-ES" smtClean="0"/>
              <a:pPr/>
              <a:t>15/09/2016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2D84-FCCA-4869-9EAD-97760F3EEF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7F2C-719D-4FA1-AF89-AB5A27D8A0C1}" type="datetimeFigureOut">
              <a:rPr lang="es-ES" smtClean="0"/>
              <a:pPr/>
              <a:t>15/09/2016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2D84-FCCA-4869-9EAD-97760F3EEF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7F2C-719D-4FA1-AF89-AB5A27D8A0C1}" type="datetimeFigureOut">
              <a:rPr lang="es-ES" smtClean="0"/>
              <a:pPr/>
              <a:t>15/09/2016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D2D84-FCCA-4869-9EAD-97760F3EEF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07F2C-719D-4FA1-AF89-AB5A27D8A0C1}" type="datetimeFigureOut">
              <a:rPr lang="es-ES" smtClean="0"/>
              <a:pPr/>
              <a:t>15/09/2016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D2D84-FCCA-4869-9EAD-97760F3EEF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0"/>
            <a:ext cx="4076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encuentrodomund20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63769"/>
            <a:ext cx="9144000" cy="6330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0"/>
            <a:ext cx="4076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67544" y="548680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7030A0"/>
                </a:solidFill>
                <a:latin typeface="Lucida Handwriting" pitchFamily="66" charset="0"/>
              </a:rPr>
              <a:t>Salir,</a:t>
            </a:r>
            <a:endParaRPr lang="es-ES" sz="2800" b="1" dirty="0">
              <a:solidFill>
                <a:srgbClr val="7030A0"/>
              </a:solidFill>
              <a:latin typeface="Lucida Handwriting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115616" y="1412776"/>
            <a:ext cx="568863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ES" sz="2400" dirty="0"/>
              <a:t>subir de la pequeña alcantarilla,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del </a:t>
            </a:r>
            <a:r>
              <a:rPr lang="es-ES" sz="2400" dirty="0"/>
              <a:t>limbo en el que estamos instalados,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de </a:t>
            </a:r>
            <a:r>
              <a:rPr lang="es-ES" sz="2400" dirty="0"/>
              <a:t>la cansina siesta de la tarde,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del </a:t>
            </a:r>
            <a:r>
              <a:rPr lang="es-ES" sz="2400" dirty="0"/>
              <a:t>viejo tiempo fugaz y desgastado,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del </a:t>
            </a:r>
            <a:r>
              <a:rPr lang="es-ES" sz="2400" dirty="0"/>
              <a:t>grueso muro que protege las temores,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de </a:t>
            </a:r>
            <a:r>
              <a:rPr lang="es-ES" sz="2400" dirty="0"/>
              <a:t>uno mismo dejando los tabardos.</a:t>
            </a:r>
          </a:p>
          <a:p>
            <a:endParaRPr lang="es-ES" dirty="0"/>
          </a:p>
        </p:txBody>
      </p:sp>
      <p:pic>
        <p:nvPicPr>
          <p:cNvPr id="4" name="3 Imagen" descr="bebe el mundo.jpe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6732240" y="1124744"/>
            <a:ext cx="1558853" cy="2204864"/>
          </a:xfrm>
          <a:prstGeom prst="rect">
            <a:avLst/>
          </a:prstGeom>
        </p:spPr>
      </p:pic>
      <p:pic>
        <p:nvPicPr>
          <p:cNvPr id="5" name="4 Imagen" descr="Defensa del norte.JPG"/>
          <p:cNvPicPr>
            <a:picLocks noChangeAspect="1"/>
          </p:cNvPicPr>
          <p:nvPr/>
        </p:nvPicPr>
        <p:blipFill>
          <a:blip r:embed="rId3" cstate="print">
            <a:lum bright="10000" contrast="20000"/>
          </a:blip>
          <a:stretch>
            <a:fillRect/>
          </a:stretch>
        </p:blipFill>
        <p:spPr>
          <a:xfrm>
            <a:off x="6804248" y="3588229"/>
            <a:ext cx="1955126" cy="2726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67544" y="620688"/>
            <a:ext cx="352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009999"/>
                </a:solidFill>
                <a:latin typeface="Lucida Handwriting" pitchFamily="66" charset="0"/>
              </a:rPr>
              <a:t>…al </a:t>
            </a:r>
            <a:r>
              <a:rPr lang="es-ES" sz="2800" b="1" dirty="0" smtClean="0">
                <a:solidFill>
                  <a:srgbClr val="009999"/>
                </a:solidFill>
                <a:latin typeface="Lucida Handwriting" pitchFamily="66" charset="0"/>
              </a:rPr>
              <a:t>encuentro</a:t>
            </a:r>
            <a:endParaRPr lang="es-ES" sz="2800" b="1" dirty="0">
              <a:solidFill>
                <a:srgbClr val="009999"/>
              </a:solidFill>
              <a:latin typeface="Lucida Handwriting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899592" y="1412776"/>
            <a:ext cx="6120680" cy="4420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ES" sz="2400" dirty="0"/>
              <a:t>de un pariente que no lleva tu apellido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pero </a:t>
            </a:r>
            <a:r>
              <a:rPr lang="es-ES" sz="2400" dirty="0"/>
              <a:t>coinciden multitud de sentimientos,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de </a:t>
            </a:r>
            <a:r>
              <a:rPr lang="es-ES" sz="2400" dirty="0"/>
              <a:t>quien fue esquilmado ya en su infancia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sin </a:t>
            </a:r>
            <a:r>
              <a:rPr lang="es-ES" sz="2400" dirty="0"/>
              <a:t>edad en que pudiera refugiarse,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a </a:t>
            </a:r>
            <a:r>
              <a:rPr lang="es-ES" sz="2400" dirty="0"/>
              <a:t>quien la guerra le cayó muy </a:t>
            </a:r>
            <a:r>
              <a:rPr lang="es-ES" sz="2400" dirty="0" smtClean="0"/>
              <a:t>sin </a:t>
            </a:r>
            <a:r>
              <a:rPr lang="es-ES" sz="2400" dirty="0"/>
              <a:t>quererlo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y </a:t>
            </a:r>
            <a:r>
              <a:rPr lang="es-ES" sz="2400" dirty="0"/>
              <a:t>fue desplazado bruscamente al vacío</a:t>
            </a:r>
            <a:r>
              <a:rPr lang="es-ES" sz="2400" dirty="0" smtClean="0"/>
              <a:t>;</a:t>
            </a:r>
            <a:endParaRPr lang="es-ES" sz="2400" dirty="0"/>
          </a:p>
        </p:txBody>
      </p:sp>
      <p:pic>
        <p:nvPicPr>
          <p:cNvPr id="5" name="4 Imagen" descr="estamos para apoyarno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0232" y="1196752"/>
            <a:ext cx="2052456" cy="2052456"/>
          </a:xfrm>
          <a:prstGeom prst="rect">
            <a:avLst/>
          </a:prstGeom>
        </p:spPr>
      </p:pic>
      <p:pic>
        <p:nvPicPr>
          <p:cNvPr id="7" name="6 Imagen" descr="14-Goma-Campo de desplazados-Mugunga-II (15).JPG"/>
          <p:cNvPicPr>
            <a:picLocks noChangeAspect="1"/>
          </p:cNvPicPr>
          <p:nvPr/>
        </p:nvPicPr>
        <p:blipFill>
          <a:blip r:embed="rId3" cstate="print"/>
          <a:srcRect t="21650" r="32675"/>
          <a:stretch>
            <a:fillRect/>
          </a:stretch>
        </p:blipFill>
        <p:spPr>
          <a:xfrm>
            <a:off x="6372200" y="4221088"/>
            <a:ext cx="2557521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115616" y="836712"/>
            <a:ext cx="590465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ES" sz="2400" dirty="0" smtClean="0"/>
              <a:t>de aquel para quien nunca hay un encuentro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y las calles siempre están tapiadas.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Hay mucho sufrimiento a la deriva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esperando descubrir cualquier orilla.</a:t>
            </a:r>
          </a:p>
          <a:p>
            <a:endParaRPr lang="es-ES" dirty="0"/>
          </a:p>
        </p:txBody>
      </p:sp>
      <p:pic>
        <p:nvPicPr>
          <p:cNvPr id="2050" name="Picture 2" descr="Resultado de imagen de verja ceuta y melill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365104"/>
            <a:ext cx="3048000" cy="2105026"/>
          </a:xfrm>
          <a:prstGeom prst="rect">
            <a:avLst/>
          </a:prstGeom>
          <a:noFill/>
        </p:spPr>
      </p:pic>
      <p:pic>
        <p:nvPicPr>
          <p:cNvPr id="2052" name="Picture 4" descr="Resultado de imagen de verja ceuta y melill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2564904"/>
            <a:ext cx="2857500" cy="16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395536" y="620688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FF0000"/>
                </a:solidFill>
                <a:latin typeface="Lucida Handwriting" pitchFamily="66" charset="0"/>
              </a:rPr>
              <a:t>…y </a:t>
            </a:r>
            <a:r>
              <a:rPr lang="es-ES" sz="2800" b="1" dirty="0" smtClean="0">
                <a:solidFill>
                  <a:srgbClr val="FF0000"/>
                </a:solidFill>
                <a:latin typeface="Lucida Handwriting" pitchFamily="66" charset="0"/>
              </a:rPr>
              <a:t>aprender</a:t>
            </a:r>
            <a:endParaRPr lang="es-ES" sz="2800" b="1" dirty="0">
              <a:solidFill>
                <a:srgbClr val="FF0000"/>
              </a:solidFill>
              <a:latin typeface="Lucida Handwriting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331640" y="1124744"/>
            <a:ext cx="57606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ES" sz="2400" dirty="0"/>
              <a:t>de sus ojos que horadan las tinieblas, 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sus </a:t>
            </a:r>
            <a:r>
              <a:rPr lang="es-ES" sz="2400" dirty="0"/>
              <a:t>miradas que buscan un reposo,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sus </a:t>
            </a:r>
            <a:r>
              <a:rPr lang="es-ES" sz="2400" dirty="0"/>
              <a:t>heridas abiertas y encendidas,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sus </a:t>
            </a:r>
            <a:r>
              <a:rPr lang="es-ES" sz="2400" dirty="0"/>
              <a:t>manos que labran una espera,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sus </a:t>
            </a:r>
            <a:r>
              <a:rPr lang="es-ES" sz="2400" dirty="0"/>
              <a:t>palabras que acercan la distancia.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Aprender </a:t>
            </a:r>
            <a:r>
              <a:rPr lang="es-ES" sz="2400" dirty="0"/>
              <a:t>lo que tanto necesita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la </a:t>
            </a:r>
            <a:r>
              <a:rPr lang="es-ES" sz="2400" dirty="0"/>
              <a:t>vida que investiga una salida. </a:t>
            </a:r>
            <a:endParaRPr lang="es-ES" dirty="0"/>
          </a:p>
        </p:txBody>
      </p:sp>
      <p:pic>
        <p:nvPicPr>
          <p:cNvPr id="5" name="4 Imagen" descr="17-Orfanato-Goma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1772816"/>
            <a:ext cx="1805211" cy="2996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39552" y="548680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993366"/>
                </a:solidFill>
                <a:latin typeface="Lucida Handwriting" pitchFamily="66" charset="0"/>
              </a:rPr>
              <a:t>… de los </a:t>
            </a:r>
            <a:r>
              <a:rPr lang="es-ES" sz="2800" b="1" dirty="0" smtClean="0">
                <a:solidFill>
                  <a:srgbClr val="993366"/>
                </a:solidFill>
                <a:latin typeface="Lucida Handwriting" pitchFamily="66" charset="0"/>
              </a:rPr>
              <a:t>encuentros</a:t>
            </a:r>
            <a:endParaRPr lang="es-ES" sz="2800" b="1" dirty="0">
              <a:solidFill>
                <a:srgbClr val="993366"/>
              </a:solidFill>
              <a:latin typeface="Lucida Handwriting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403648" y="1412776"/>
            <a:ext cx="6120680" cy="5021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ES" sz="2400" dirty="0"/>
              <a:t>venciendo los prejuicios malolientes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abriendo </a:t>
            </a:r>
            <a:r>
              <a:rPr lang="es-ES" sz="2400" dirty="0"/>
              <a:t>el corazón, la geografía,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poniendo </a:t>
            </a:r>
            <a:r>
              <a:rPr lang="es-ES" sz="2400" dirty="0"/>
              <a:t>nuestro tiempo regalado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al </a:t>
            </a:r>
            <a:r>
              <a:rPr lang="es-ES" sz="2400" dirty="0"/>
              <a:t>servicio de una historia diferente;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dándonos </a:t>
            </a:r>
            <a:r>
              <a:rPr lang="es-ES" sz="2400" dirty="0"/>
              <a:t>como sal en la comida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para </a:t>
            </a:r>
            <a:r>
              <a:rPr lang="es-ES" sz="2400" dirty="0"/>
              <a:t>un gusto que a los pobres alimente,</a:t>
            </a:r>
          </a:p>
          <a:p>
            <a:pPr>
              <a:lnSpc>
                <a:spcPct val="150000"/>
              </a:lnSpc>
            </a:pPr>
            <a:endParaRPr lang="es-ES" sz="2400" dirty="0"/>
          </a:p>
        </p:txBody>
      </p:sp>
      <p:pic>
        <p:nvPicPr>
          <p:cNvPr id="8196" name="Picture 4" descr="Resultado de imagen de mundo manos"/>
          <p:cNvPicPr>
            <a:picLocks noChangeAspect="1" noChangeArrowheads="1"/>
          </p:cNvPicPr>
          <p:nvPr/>
        </p:nvPicPr>
        <p:blipFill>
          <a:blip r:embed="rId2" cstate="print"/>
          <a:srcRect b="5501"/>
          <a:stretch>
            <a:fillRect/>
          </a:stretch>
        </p:blipFill>
        <p:spPr bwMode="auto">
          <a:xfrm>
            <a:off x="6372200" y="2276872"/>
            <a:ext cx="2423291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23528" y="620688"/>
            <a:ext cx="5688632" cy="5021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dirty="0" smtClean="0"/>
              <a:t>recorrer codo con codo los caminos</a:t>
            </a:r>
          </a:p>
          <a:p>
            <a:pPr>
              <a:lnSpc>
                <a:spcPct val="150000"/>
              </a:lnSpc>
            </a:pPr>
            <a:r>
              <a:rPr lang="es-ES" sz="2400" dirty="0" smtClean="0"/>
              <a:t>que descubran los nuevos horizontes,</a:t>
            </a:r>
          </a:p>
          <a:p>
            <a:pPr>
              <a:lnSpc>
                <a:spcPct val="150000"/>
              </a:lnSpc>
            </a:pPr>
            <a:r>
              <a:rPr lang="es-ES" sz="2400" dirty="0" smtClean="0"/>
              <a:t>poniendo diques a los dogmas del sistema</a:t>
            </a:r>
          </a:p>
          <a:p>
            <a:pPr>
              <a:lnSpc>
                <a:spcPct val="150000"/>
              </a:lnSpc>
            </a:pPr>
            <a:r>
              <a:rPr lang="es-ES" sz="2400" dirty="0" smtClean="0"/>
              <a:t>entre todos y todas, sin el miedo</a:t>
            </a:r>
          </a:p>
          <a:p>
            <a:pPr>
              <a:lnSpc>
                <a:spcPct val="150000"/>
              </a:lnSpc>
            </a:pPr>
            <a:r>
              <a:rPr lang="es-ES" sz="2400" dirty="0" smtClean="0"/>
              <a:t>de lo que queda atrás, dejando a un lado</a:t>
            </a:r>
          </a:p>
          <a:p>
            <a:pPr>
              <a:lnSpc>
                <a:spcPct val="150000"/>
              </a:lnSpc>
            </a:pPr>
            <a:r>
              <a:rPr lang="es-ES" sz="2400" dirty="0" smtClean="0"/>
              <a:t>la tienda que me surte con sus modas</a:t>
            </a:r>
          </a:p>
          <a:p>
            <a:pPr>
              <a:lnSpc>
                <a:spcPct val="150000"/>
              </a:lnSpc>
            </a:pPr>
            <a:r>
              <a:rPr lang="es-ES" sz="2400" dirty="0" smtClean="0"/>
              <a:t>flor de un día para un día sin flores.</a:t>
            </a:r>
          </a:p>
          <a:p>
            <a:pPr>
              <a:lnSpc>
                <a:spcPct val="150000"/>
              </a:lnSpc>
            </a:pPr>
            <a:r>
              <a:rPr lang="es-ES" sz="2400" dirty="0" smtClean="0"/>
              <a:t>No. Yo soy la semilla que se siembra  </a:t>
            </a:r>
          </a:p>
          <a:p>
            <a:pPr>
              <a:lnSpc>
                <a:spcPct val="150000"/>
              </a:lnSpc>
            </a:pPr>
            <a:r>
              <a:rPr lang="es-ES" sz="2400" dirty="0" smtClean="0"/>
              <a:t>y con todos crear el nuevo campo.</a:t>
            </a:r>
            <a:endParaRPr lang="es-ES" sz="2400" dirty="0"/>
          </a:p>
        </p:txBody>
      </p:sp>
      <p:pic>
        <p:nvPicPr>
          <p:cNvPr id="3" name="2 Imagen" descr="Avivando la esperanz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2204864"/>
            <a:ext cx="2777701" cy="2708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67544" y="692696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B4B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Handwriting" pitchFamily="66" charset="0"/>
              </a:rPr>
              <a:t>Tú nos </a:t>
            </a:r>
            <a:r>
              <a:rPr lang="es-ES" sz="2800" b="1" dirty="0" smtClean="0">
                <a:solidFill>
                  <a:srgbClr val="B4B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Handwriting" pitchFamily="66" charset="0"/>
              </a:rPr>
              <a:t>necesitas</a:t>
            </a:r>
            <a:endParaRPr lang="es-ES" sz="2800" b="1" dirty="0">
              <a:solidFill>
                <a:srgbClr val="B4B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Handwriting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187624" y="1340768"/>
            <a:ext cx="5976664" cy="4420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ES" sz="2400" dirty="0"/>
              <a:t>es Dios, tu obra, la que está en juego y quieres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que </a:t>
            </a:r>
            <a:r>
              <a:rPr lang="es-ES" sz="2400" dirty="0"/>
              <a:t>pongamos las manos en la masa,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que </a:t>
            </a:r>
            <a:r>
              <a:rPr lang="es-ES" sz="2400" dirty="0"/>
              <a:t>calcemos nuestros pies y caminemos,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que </a:t>
            </a:r>
            <a:r>
              <a:rPr lang="es-ES" sz="2400" dirty="0"/>
              <a:t>todo está ya a punto y nos esperan,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nos </a:t>
            </a:r>
            <a:r>
              <a:rPr lang="es-ES" sz="2400" dirty="0"/>
              <a:t>esperas, porque ahora ya es el tiempo</a:t>
            </a:r>
          </a:p>
          <a:p>
            <a:pPr>
              <a:lnSpc>
                <a:spcPct val="200000"/>
              </a:lnSpc>
            </a:pPr>
            <a:r>
              <a:rPr lang="es-ES" sz="2400" dirty="0" smtClean="0"/>
              <a:t>y </a:t>
            </a:r>
            <a:r>
              <a:rPr lang="es-ES" sz="2400" dirty="0"/>
              <a:t>nuestra vida </a:t>
            </a:r>
            <a:r>
              <a:rPr lang="es-ES" sz="2400" dirty="0" smtClean="0"/>
              <a:t>sólo es, </a:t>
            </a:r>
            <a:r>
              <a:rPr lang="es-ES" sz="2400" dirty="0"/>
              <a:t>si es misionera</a:t>
            </a:r>
            <a:r>
              <a:rPr lang="es-ES" sz="2400" dirty="0" smtClean="0"/>
              <a:t>.</a:t>
            </a:r>
            <a:endParaRPr lang="es-ES" dirty="0"/>
          </a:p>
        </p:txBody>
      </p:sp>
      <p:pic>
        <p:nvPicPr>
          <p:cNvPr id="4" name="3 Imagen" descr="arco iri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4248" y="4081948"/>
            <a:ext cx="1816591" cy="1785836"/>
          </a:xfrm>
          <a:prstGeom prst="rect">
            <a:avLst/>
          </a:prstGeom>
        </p:spPr>
      </p:pic>
      <p:pic>
        <p:nvPicPr>
          <p:cNvPr id="5" name="4 Imagen" descr="01-Rostros-Brasil (198).JPG"/>
          <p:cNvPicPr>
            <a:picLocks noChangeAspect="1"/>
          </p:cNvPicPr>
          <p:nvPr/>
        </p:nvPicPr>
        <p:blipFill>
          <a:blip r:embed="rId3" cstate="print"/>
          <a:srcRect l="14087" t="11270" r="9841"/>
          <a:stretch>
            <a:fillRect/>
          </a:stretch>
        </p:blipFill>
        <p:spPr>
          <a:xfrm>
            <a:off x="6948264" y="2060848"/>
            <a:ext cx="1944216" cy="17008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67544" y="836712"/>
            <a:ext cx="14558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Handwriting" pitchFamily="66" charset="0"/>
              </a:rPr>
              <a:t>Salir</a:t>
            </a:r>
            <a:r>
              <a:rPr lang="es-ES" sz="3200" b="1" dirty="0" smtClean="0">
                <a:solidFill>
                  <a:srgbClr val="7030A0"/>
                </a:solidFill>
                <a:latin typeface="Lucida Handwriting" pitchFamily="66" charset="0"/>
              </a:rPr>
              <a:t>,</a:t>
            </a:r>
            <a:endParaRPr lang="es-ES" sz="3200" b="1" dirty="0">
              <a:solidFill>
                <a:srgbClr val="7030A0"/>
              </a:solidFill>
              <a:latin typeface="Lucida Handwriting" pitchFamily="66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331640" y="1628800"/>
            <a:ext cx="3174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smtClean="0">
                <a:solidFill>
                  <a:srgbClr val="00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Handwriting" pitchFamily="66" charset="0"/>
              </a:rPr>
              <a:t>…al encuentro</a:t>
            </a:r>
            <a:endParaRPr lang="es-ES" sz="2800" b="1" dirty="0">
              <a:solidFill>
                <a:srgbClr val="0099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Handwriting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915816" y="2761764"/>
            <a:ext cx="2736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Handwriting" pitchFamily="66" charset="0"/>
              </a:rPr>
              <a:t>…y aprender</a:t>
            </a:r>
            <a:endParaRPr lang="es-E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Handwriting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995936" y="3769876"/>
            <a:ext cx="41761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smtClean="0">
                <a:solidFill>
                  <a:srgbClr val="99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Handwriting" pitchFamily="66" charset="0"/>
              </a:rPr>
              <a:t>… de los encuentros</a:t>
            </a:r>
            <a:endParaRPr lang="es-ES" sz="2800" b="1" dirty="0">
              <a:solidFill>
                <a:srgbClr val="9933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Handwriting" pitchFamily="66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580112" y="4777988"/>
            <a:ext cx="34563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smtClean="0">
                <a:solidFill>
                  <a:srgbClr val="B4B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Handwriting" pitchFamily="66" charset="0"/>
              </a:rPr>
              <a:t>Tú nos necesitas</a:t>
            </a:r>
            <a:endParaRPr lang="es-ES" sz="2800" b="1" dirty="0">
              <a:solidFill>
                <a:srgbClr val="B4B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Handwriting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358</Words>
  <Application>Microsoft Office PowerPoint</Application>
  <PresentationFormat>Presentación en pantalla (4:3)</PresentationFormat>
  <Paragraphs>54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OMP VITORIA</dc:creator>
  <cp:lastModifiedBy>OMP VITORIA</cp:lastModifiedBy>
  <cp:revision>33</cp:revision>
  <dcterms:created xsi:type="dcterms:W3CDTF">2016-09-14T07:00:44Z</dcterms:created>
  <dcterms:modified xsi:type="dcterms:W3CDTF">2016-09-15T08:23:47Z</dcterms:modified>
</cp:coreProperties>
</file>